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83" r:id="rId4"/>
    <p:sldId id="274" r:id="rId5"/>
    <p:sldId id="264" r:id="rId6"/>
    <p:sldId id="265" r:id="rId7"/>
    <p:sldId id="267" r:id="rId8"/>
    <p:sldId id="277" r:id="rId9"/>
    <p:sldId id="284" r:id="rId10"/>
    <p:sldId id="278" r:id="rId11"/>
    <p:sldId id="279" r:id="rId12"/>
    <p:sldId id="280" r:id="rId13"/>
    <p:sldId id="281" r:id="rId14"/>
    <p:sldId id="294" r:id="rId15"/>
    <p:sldId id="290" r:id="rId16"/>
    <p:sldId id="291" r:id="rId17"/>
    <p:sldId id="295" r:id="rId18"/>
    <p:sldId id="293" r:id="rId19"/>
    <p:sldId id="296" r:id="rId20"/>
    <p:sldId id="292" r:id="rId21"/>
    <p:sldId id="287" r:id="rId22"/>
    <p:sldId id="288" r:id="rId23"/>
    <p:sldId id="289" r:id="rId24"/>
    <p:sldId id="28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7AAFCB-E814-4A56-99F4-02EFA4D1EE52}" v="160" dt="2022-03-18T04:27:53.1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59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, Jiamin" userId="f043955b-5e44-407c-bbd5-97e6e0af4e05" providerId="ADAL" clId="{8873FA2F-D342-40BF-94DE-81A70EE5BFDC}"/>
    <pc:docChg chg="custSel addSld modSld sldOrd">
      <pc:chgData name="Tan, Jiamin" userId="f043955b-5e44-407c-bbd5-97e6e0af4e05" providerId="ADAL" clId="{8873FA2F-D342-40BF-94DE-81A70EE5BFDC}" dt="2022-02-03T22:24:03.885" v="36"/>
      <pc:docMkLst>
        <pc:docMk/>
      </pc:docMkLst>
      <pc:sldChg chg="modSp new">
        <pc:chgData name="Tan, Jiamin" userId="f043955b-5e44-407c-bbd5-97e6e0af4e05" providerId="ADAL" clId="{8873FA2F-D342-40BF-94DE-81A70EE5BFDC}" dt="2022-02-03T22:06:46.056" v="2"/>
        <pc:sldMkLst>
          <pc:docMk/>
          <pc:sldMk cId="1504193964" sldId="256"/>
        </pc:sldMkLst>
        <pc:spChg chg="mod">
          <ac:chgData name="Tan, Jiamin" userId="f043955b-5e44-407c-bbd5-97e6e0af4e05" providerId="ADAL" clId="{8873FA2F-D342-40BF-94DE-81A70EE5BFDC}" dt="2022-02-03T22:06:46.056" v="2"/>
          <ac:spMkLst>
            <pc:docMk/>
            <pc:sldMk cId="1504193964" sldId="256"/>
            <ac:spMk id="2" creationId="{02FCEFB7-3881-423D-8527-5693384A7B8F}"/>
          </ac:spMkLst>
        </pc:spChg>
        <pc:spChg chg="mod">
          <ac:chgData name="Tan, Jiamin" userId="f043955b-5e44-407c-bbd5-97e6e0af4e05" providerId="ADAL" clId="{8873FA2F-D342-40BF-94DE-81A70EE5BFDC}" dt="2022-02-03T22:06:46.056" v="2"/>
          <ac:spMkLst>
            <pc:docMk/>
            <pc:sldMk cId="1504193964" sldId="256"/>
            <ac:spMk id="3" creationId="{4F3B0BEC-184A-4303-8B09-2A634F5BA4F9}"/>
          </ac:spMkLst>
        </pc:spChg>
      </pc:sldChg>
      <pc:sldChg chg="delSp add mod">
        <pc:chgData name="Tan, Jiamin" userId="f043955b-5e44-407c-bbd5-97e6e0af4e05" providerId="ADAL" clId="{8873FA2F-D342-40BF-94DE-81A70EE5BFDC}" dt="2022-02-03T22:20:54.962" v="8" actId="478"/>
        <pc:sldMkLst>
          <pc:docMk/>
          <pc:sldMk cId="1653175164" sldId="257"/>
        </pc:sldMkLst>
        <pc:spChg chg="del">
          <ac:chgData name="Tan, Jiamin" userId="f043955b-5e44-407c-bbd5-97e6e0af4e05" providerId="ADAL" clId="{8873FA2F-D342-40BF-94DE-81A70EE5BFDC}" dt="2022-02-03T22:20:53.893" v="7" actId="478"/>
          <ac:spMkLst>
            <pc:docMk/>
            <pc:sldMk cId="1653175164" sldId="257"/>
            <ac:spMk id="2" creationId="{02FCEFB7-3881-423D-8527-5693384A7B8F}"/>
          </ac:spMkLst>
        </pc:spChg>
        <pc:spChg chg="del">
          <ac:chgData name="Tan, Jiamin" userId="f043955b-5e44-407c-bbd5-97e6e0af4e05" providerId="ADAL" clId="{8873FA2F-D342-40BF-94DE-81A70EE5BFDC}" dt="2022-02-03T22:20:54.962" v="8" actId="478"/>
          <ac:spMkLst>
            <pc:docMk/>
            <pc:sldMk cId="1653175164" sldId="257"/>
            <ac:spMk id="3" creationId="{4F3B0BEC-184A-4303-8B09-2A634F5BA4F9}"/>
          </ac:spMkLst>
        </pc:spChg>
      </pc:sldChg>
      <pc:sldChg chg="delSp add mod">
        <pc:chgData name="Tan, Jiamin" userId="f043955b-5e44-407c-bbd5-97e6e0af4e05" providerId="ADAL" clId="{8873FA2F-D342-40BF-94DE-81A70EE5BFDC}" dt="2022-02-03T22:20:58.208" v="10" actId="478"/>
        <pc:sldMkLst>
          <pc:docMk/>
          <pc:sldMk cId="1331347280" sldId="258"/>
        </pc:sldMkLst>
        <pc:spChg chg="del">
          <ac:chgData name="Tan, Jiamin" userId="f043955b-5e44-407c-bbd5-97e6e0af4e05" providerId="ADAL" clId="{8873FA2F-D342-40BF-94DE-81A70EE5BFDC}" dt="2022-02-03T22:20:56.671" v="9" actId="478"/>
          <ac:spMkLst>
            <pc:docMk/>
            <pc:sldMk cId="1331347280" sldId="258"/>
            <ac:spMk id="2" creationId="{02FCEFB7-3881-423D-8527-5693384A7B8F}"/>
          </ac:spMkLst>
        </pc:spChg>
        <pc:spChg chg="del">
          <ac:chgData name="Tan, Jiamin" userId="f043955b-5e44-407c-bbd5-97e6e0af4e05" providerId="ADAL" clId="{8873FA2F-D342-40BF-94DE-81A70EE5BFDC}" dt="2022-02-03T22:20:58.208" v="10" actId="478"/>
          <ac:spMkLst>
            <pc:docMk/>
            <pc:sldMk cId="1331347280" sldId="258"/>
            <ac:spMk id="3" creationId="{4F3B0BEC-184A-4303-8B09-2A634F5BA4F9}"/>
          </ac:spMkLst>
        </pc:spChg>
      </pc:sldChg>
      <pc:sldChg chg="delSp add mod">
        <pc:chgData name="Tan, Jiamin" userId="f043955b-5e44-407c-bbd5-97e6e0af4e05" providerId="ADAL" clId="{8873FA2F-D342-40BF-94DE-81A70EE5BFDC}" dt="2022-02-03T22:21:04.777" v="12" actId="478"/>
        <pc:sldMkLst>
          <pc:docMk/>
          <pc:sldMk cId="307703438" sldId="259"/>
        </pc:sldMkLst>
        <pc:spChg chg="del">
          <ac:chgData name="Tan, Jiamin" userId="f043955b-5e44-407c-bbd5-97e6e0af4e05" providerId="ADAL" clId="{8873FA2F-D342-40BF-94DE-81A70EE5BFDC}" dt="2022-02-03T22:21:03.692" v="11" actId="478"/>
          <ac:spMkLst>
            <pc:docMk/>
            <pc:sldMk cId="307703438" sldId="259"/>
            <ac:spMk id="2" creationId="{02FCEFB7-3881-423D-8527-5693384A7B8F}"/>
          </ac:spMkLst>
        </pc:spChg>
        <pc:spChg chg="del">
          <ac:chgData name="Tan, Jiamin" userId="f043955b-5e44-407c-bbd5-97e6e0af4e05" providerId="ADAL" clId="{8873FA2F-D342-40BF-94DE-81A70EE5BFDC}" dt="2022-02-03T22:21:04.777" v="12" actId="478"/>
          <ac:spMkLst>
            <pc:docMk/>
            <pc:sldMk cId="307703438" sldId="259"/>
            <ac:spMk id="3" creationId="{4F3B0BEC-184A-4303-8B09-2A634F5BA4F9}"/>
          </ac:spMkLst>
        </pc:spChg>
      </pc:sldChg>
      <pc:sldChg chg="addSp delSp modSp add mod ord">
        <pc:chgData name="Tan, Jiamin" userId="f043955b-5e44-407c-bbd5-97e6e0af4e05" providerId="ADAL" clId="{8873FA2F-D342-40BF-94DE-81A70EE5BFDC}" dt="2022-02-03T22:24:03.885" v="36"/>
        <pc:sldMkLst>
          <pc:docMk/>
          <pc:sldMk cId="2866989537" sldId="260"/>
        </pc:sldMkLst>
        <pc:spChg chg="del">
          <ac:chgData name="Tan, Jiamin" userId="f043955b-5e44-407c-bbd5-97e6e0af4e05" providerId="ADAL" clId="{8873FA2F-D342-40BF-94DE-81A70EE5BFDC}" dt="2022-02-03T22:21:07.660" v="13" actId="478"/>
          <ac:spMkLst>
            <pc:docMk/>
            <pc:sldMk cId="2866989537" sldId="260"/>
            <ac:spMk id="2" creationId="{02FCEFB7-3881-423D-8527-5693384A7B8F}"/>
          </ac:spMkLst>
        </pc:spChg>
        <pc:spChg chg="del">
          <ac:chgData name="Tan, Jiamin" userId="f043955b-5e44-407c-bbd5-97e6e0af4e05" providerId="ADAL" clId="{8873FA2F-D342-40BF-94DE-81A70EE5BFDC}" dt="2022-02-03T22:21:08.480" v="14" actId="478"/>
          <ac:spMkLst>
            <pc:docMk/>
            <pc:sldMk cId="2866989537" sldId="260"/>
            <ac:spMk id="3" creationId="{4F3B0BEC-184A-4303-8B09-2A634F5BA4F9}"/>
          </ac:spMkLst>
        </pc:spChg>
        <pc:picChg chg="add mod modCrop">
          <ac:chgData name="Tan, Jiamin" userId="f043955b-5e44-407c-bbd5-97e6e0af4e05" providerId="ADAL" clId="{8873FA2F-D342-40BF-94DE-81A70EE5BFDC}" dt="2022-02-03T22:22:19.079" v="32" actId="1076"/>
          <ac:picMkLst>
            <pc:docMk/>
            <pc:sldMk cId="2866989537" sldId="260"/>
            <ac:picMk id="5" creationId="{C700DF57-4153-404A-B6B2-BAB486195ED7}"/>
          </ac:picMkLst>
        </pc:picChg>
        <pc:picChg chg="add mod">
          <ac:chgData name="Tan, Jiamin" userId="f043955b-5e44-407c-bbd5-97e6e0af4e05" providerId="ADAL" clId="{8873FA2F-D342-40BF-94DE-81A70EE5BFDC}" dt="2022-02-03T22:22:16.571" v="31" actId="1076"/>
          <ac:picMkLst>
            <pc:docMk/>
            <pc:sldMk cId="2866989537" sldId="260"/>
            <ac:picMk id="7" creationId="{090A6559-CC31-412E-9670-C484F9EB6364}"/>
          </ac:picMkLst>
        </pc:picChg>
      </pc:sldChg>
    </pc:docChg>
  </pc:docChgLst>
  <pc:docChgLst>
    <pc:chgData name="Tan, Jiamin" userId="f043955b-5e44-407c-bbd5-97e6e0af4e05" providerId="ADAL" clId="{D47AAFCB-E814-4A56-99F4-02EFA4D1EE52}"/>
    <pc:docChg chg="undo custSel addSld delSld modSld sldOrd">
      <pc:chgData name="Tan, Jiamin" userId="f043955b-5e44-407c-bbd5-97e6e0af4e05" providerId="ADAL" clId="{D47AAFCB-E814-4A56-99F4-02EFA4D1EE52}" dt="2022-03-18T04:30:28.936" v="2249" actId="20577"/>
      <pc:docMkLst>
        <pc:docMk/>
      </pc:docMkLst>
      <pc:sldChg chg="modSp mod">
        <pc:chgData name="Tan, Jiamin" userId="f043955b-5e44-407c-bbd5-97e6e0af4e05" providerId="ADAL" clId="{D47AAFCB-E814-4A56-99F4-02EFA4D1EE52}" dt="2022-03-18T01:25:41.952" v="9" actId="20577"/>
        <pc:sldMkLst>
          <pc:docMk/>
          <pc:sldMk cId="1504193964" sldId="256"/>
        </pc:sldMkLst>
        <pc:spChg chg="mod">
          <ac:chgData name="Tan, Jiamin" userId="f043955b-5e44-407c-bbd5-97e6e0af4e05" providerId="ADAL" clId="{D47AAFCB-E814-4A56-99F4-02EFA4D1EE52}" dt="2022-03-18T01:25:41.952" v="9" actId="20577"/>
          <ac:spMkLst>
            <pc:docMk/>
            <pc:sldMk cId="1504193964" sldId="256"/>
            <ac:spMk id="3" creationId="{4F3B0BEC-184A-4303-8B09-2A634F5BA4F9}"/>
          </ac:spMkLst>
        </pc:spChg>
      </pc:sldChg>
      <pc:sldChg chg="addSp delSp modSp mod">
        <pc:chgData name="Tan, Jiamin" userId="f043955b-5e44-407c-bbd5-97e6e0af4e05" providerId="ADAL" clId="{D47AAFCB-E814-4A56-99F4-02EFA4D1EE52}" dt="2022-03-18T01:38:42.306" v="90"/>
        <pc:sldMkLst>
          <pc:docMk/>
          <pc:sldMk cId="1653175164" sldId="257"/>
        </pc:sldMkLst>
        <pc:spChg chg="mod">
          <ac:chgData name="Tan, Jiamin" userId="f043955b-5e44-407c-bbd5-97e6e0af4e05" providerId="ADAL" clId="{D47AAFCB-E814-4A56-99F4-02EFA4D1EE52}" dt="2022-03-18T01:38:20.067" v="88" actId="20577"/>
          <ac:spMkLst>
            <pc:docMk/>
            <pc:sldMk cId="1653175164" sldId="257"/>
            <ac:spMk id="5" creationId="{D8E8ACD0-35D3-4EE9-BD80-84093F1209E6}"/>
          </ac:spMkLst>
        </pc:spChg>
        <pc:picChg chg="add del mod">
          <ac:chgData name="Tan, Jiamin" userId="f043955b-5e44-407c-bbd5-97e6e0af4e05" providerId="ADAL" clId="{D47AAFCB-E814-4A56-99F4-02EFA4D1EE52}" dt="2022-03-18T01:38:42.306" v="90"/>
          <ac:picMkLst>
            <pc:docMk/>
            <pc:sldMk cId="1653175164" sldId="257"/>
            <ac:picMk id="6" creationId="{D8E3A8AF-B02D-4FE3-82A1-3AD2716045FA}"/>
          </ac:picMkLst>
        </pc:picChg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1331347280" sldId="258"/>
        </pc:sldMkLst>
      </pc:sldChg>
      <pc:sldChg chg="del">
        <pc:chgData name="Tan, Jiamin" userId="f043955b-5e44-407c-bbd5-97e6e0af4e05" providerId="ADAL" clId="{D47AAFCB-E814-4A56-99F4-02EFA4D1EE52}" dt="2022-03-18T04:26:15.798" v="2193" actId="2696"/>
        <pc:sldMkLst>
          <pc:docMk/>
          <pc:sldMk cId="307703438" sldId="259"/>
        </pc:sldMkLst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2866989537" sldId="260"/>
        </pc:sldMkLst>
      </pc:sldChg>
      <pc:sldChg chg="modSp 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827260914" sldId="263"/>
        </pc:sldMkLst>
        <pc:spChg chg="mod">
          <ac:chgData name="Tan, Jiamin" userId="f043955b-5e44-407c-bbd5-97e6e0af4e05" providerId="ADAL" clId="{D47AAFCB-E814-4A56-99F4-02EFA4D1EE52}" dt="2022-03-18T01:29:26.448" v="17" actId="20577"/>
          <ac:spMkLst>
            <pc:docMk/>
            <pc:sldMk cId="827260914" sldId="263"/>
            <ac:spMk id="20" creationId="{E292A102-0F16-43D3-B1CC-621F99F08678}"/>
          </ac:spMkLst>
        </pc:spChg>
      </pc:sldChg>
      <pc:sldChg chg="addSp modSp mod ord modShow">
        <pc:chgData name="Tan, Jiamin" userId="f043955b-5e44-407c-bbd5-97e6e0af4e05" providerId="ADAL" clId="{D47AAFCB-E814-4A56-99F4-02EFA4D1EE52}" dt="2022-03-18T02:20:39.468" v="680" actId="20577"/>
        <pc:sldMkLst>
          <pc:docMk/>
          <pc:sldMk cId="2535808777" sldId="264"/>
        </pc:sldMkLst>
        <pc:spChg chg="add mod">
          <ac:chgData name="Tan, Jiamin" userId="f043955b-5e44-407c-bbd5-97e6e0af4e05" providerId="ADAL" clId="{D47AAFCB-E814-4A56-99F4-02EFA4D1EE52}" dt="2022-03-18T01:48:27.529" v="307" actId="20577"/>
          <ac:spMkLst>
            <pc:docMk/>
            <pc:sldMk cId="2535808777" sldId="264"/>
            <ac:spMk id="9" creationId="{EB9A4A91-CA7B-4B6D-A14E-6F2E508B4BC7}"/>
          </ac:spMkLst>
        </pc:spChg>
        <pc:spChg chg="mod">
          <ac:chgData name="Tan, Jiamin" userId="f043955b-5e44-407c-bbd5-97e6e0af4e05" providerId="ADAL" clId="{D47AAFCB-E814-4A56-99F4-02EFA4D1EE52}" dt="2022-03-18T02:20:39.468" v="680" actId="20577"/>
          <ac:spMkLst>
            <pc:docMk/>
            <pc:sldMk cId="2535808777" sldId="264"/>
            <ac:spMk id="17" creationId="{731DD760-C407-41E2-96F0-FF550C11F1F2}"/>
          </ac:spMkLst>
        </pc:spChg>
        <pc:spChg chg="mod">
          <ac:chgData name="Tan, Jiamin" userId="f043955b-5e44-407c-bbd5-97e6e0af4e05" providerId="ADAL" clId="{D47AAFCB-E814-4A56-99F4-02EFA4D1EE52}" dt="2022-03-18T01:48:31.642" v="309" actId="114"/>
          <ac:spMkLst>
            <pc:docMk/>
            <pc:sldMk cId="2535808777" sldId="264"/>
            <ac:spMk id="22" creationId="{65410D75-B947-449F-BC04-66336DF22A86}"/>
          </ac:spMkLst>
        </pc:spChg>
        <pc:picChg chg="add mod">
          <ac:chgData name="Tan, Jiamin" userId="f043955b-5e44-407c-bbd5-97e6e0af4e05" providerId="ADAL" clId="{D47AAFCB-E814-4A56-99F4-02EFA4D1EE52}" dt="2022-03-18T01:30:02.296" v="21"/>
          <ac:picMkLst>
            <pc:docMk/>
            <pc:sldMk cId="2535808777" sldId="264"/>
            <ac:picMk id="8" creationId="{F32D6FE0-B8B4-4B24-AACD-F7D8482EDEB0}"/>
          </ac:picMkLst>
        </pc:picChg>
      </pc:sldChg>
      <pc:sldChg chg="modSp mod ord">
        <pc:chgData name="Tan, Jiamin" userId="f043955b-5e44-407c-bbd5-97e6e0af4e05" providerId="ADAL" clId="{D47AAFCB-E814-4A56-99F4-02EFA4D1EE52}" dt="2022-03-18T01:33:17.689" v="52"/>
        <pc:sldMkLst>
          <pc:docMk/>
          <pc:sldMk cId="2828765380" sldId="265"/>
        </pc:sldMkLst>
        <pc:spChg chg="mod">
          <ac:chgData name="Tan, Jiamin" userId="f043955b-5e44-407c-bbd5-97e6e0af4e05" providerId="ADAL" clId="{D47AAFCB-E814-4A56-99F4-02EFA4D1EE52}" dt="2022-03-18T01:33:07.482" v="50" actId="14100"/>
          <ac:spMkLst>
            <pc:docMk/>
            <pc:sldMk cId="2828765380" sldId="265"/>
            <ac:spMk id="15" creationId="{7A7EB00F-2C06-495A-9884-17EE5D2F2E0C}"/>
          </ac:spMkLst>
        </pc:spChg>
      </pc:sldChg>
      <pc:sldChg chg="del mod or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3384954127" sldId="266"/>
        </pc:sldMkLst>
      </pc:sldChg>
      <pc:sldChg chg="addSp delSp modSp mod ord">
        <pc:chgData name="Tan, Jiamin" userId="f043955b-5e44-407c-bbd5-97e6e0af4e05" providerId="ADAL" clId="{D47AAFCB-E814-4A56-99F4-02EFA4D1EE52}" dt="2022-03-18T02:09:20.408" v="534" actId="1076"/>
        <pc:sldMkLst>
          <pc:docMk/>
          <pc:sldMk cId="3318797278" sldId="267"/>
        </pc:sldMkLst>
        <pc:picChg chg="add del mod">
          <ac:chgData name="Tan, Jiamin" userId="f043955b-5e44-407c-bbd5-97e6e0af4e05" providerId="ADAL" clId="{D47AAFCB-E814-4A56-99F4-02EFA4D1EE52}" dt="2022-03-18T02:07:24.917" v="513" actId="478"/>
          <ac:picMkLst>
            <pc:docMk/>
            <pc:sldMk cId="3318797278" sldId="267"/>
            <ac:picMk id="3" creationId="{BC04CC1E-F86A-4BC7-8D95-A4D51CF69875}"/>
          </ac:picMkLst>
        </pc:picChg>
        <pc:picChg chg="add mod modCrop">
          <ac:chgData name="Tan, Jiamin" userId="f043955b-5e44-407c-bbd5-97e6e0af4e05" providerId="ADAL" clId="{D47AAFCB-E814-4A56-99F4-02EFA4D1EE52}" dt="2022-03-18T02:09:20.408" v="534" actId="1076"/>
          <ac:picMkLst>
            <pc:docMk/>
            <pc:sldMk cId="3318797278" sldId="267"/>
            <ac:picMk id="4" creationId="{1437DE85-9679-49D6-982E-9EACC6EA5B01}"/>
          </ac:picMkLst>
        </pc:picChg>
        <pc:picChg chg="add del">
          <ac:chgData name="Tan, Jiamin" userId="f043955b-5e44-407c-bbd5-97e6e0af4e05" providerId="ADAL" clId="{D47AAFCB-E814-4A56-99F4-02EFA4D1EE52}" dt="2022-03-18T02:02:59.312" v="486" actId="21"/>
          <ac:picMkLst>
            <pc:docMk/>
            <pc:sldMk cId="3318797278" sldId="267"/>
            <ac:picMk id="5" creationId="{7876153F-6BAD-4A40-B5A2-0EB07875E416}"/>
          </ac:picMkLst>
        </pc:picChg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621778336" sldId="268"/>
        </pc:sldMkLst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4206088296" sldId="269"/>
        </pc:sldMkLst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889301646" sldId="270"/>
        </pc:sldMkLst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2922766867" sldId="271"/>
        </pc:sldMkLst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2737256160" sldId="272"/>
        </pc:sldMkLst>
      </pc:sldChg>
      <pc:sldChg chg="del mod or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3603140859" sldId="273"/>
        </pc:sldMkLst>
      </pc:sldChg>
      <pc:sldChg chg="modSp mod">
        <pc:chgData name="Tan, Jiamin" userId="f043955b-5e44-407c-bbd5-97e6e0af4e05" providerId="ADAL" clId="{D47AAFCB-E814-4A56-99F4-02EFA4D1EE52}" dt="2022-03-18T01:51:07.968" v="418" actId="20577"/>
        <pc:sldMkLst>
          <pc:docMk/>
          <pc:sldMk cId="2760833934" sldId="274"/>
        </pc:sldMkLst>
        <pc:spChg chg="mod">
          <ac:chgData name="Tan, Jiamin" userId="f043955b-5e44-407c-bbd5-97e6e0af4e05" providerId="ADAL" clId="{D47AAFCB-E814-4A56-99F4-02EFA4D1EE52}" dt="2022-03-18T01:51:07.968" v="418" actId="20577"/>
          <ac:spMkLst>
            <pc:docMk/>
            <pc:sldMk cId="2760833934" sldId="274"/>
            <ac:spMk id="12" creationId="{E833D5A4-9831-4D67-A8B3-6DA56B05F951}"/>
          </ac:spMkLst>
        </pc:spChg>
      </pc:sldChg>
      <pc:sldChg chg="del mod modShow">
        <pc:chgData name="Tan, Jiamin" userId="f043955b-5e44-407c-bbd5-97e6e0af4e05" providerId="ADAL" clId="{D47AAFCB-E814-4A56-99F4-02EFA4D1EE52}" dt="2022-03-18T04:26:15.798" v="2193" actId="2696"/>
        <pc:sldMkLst>
          <pc:docMk/>
          <pc:sldMk cId="957986784" sldId="275"/>
        </pc:sldMkLst>
      </pc:sldChg>
      <pc:sldChg chg="addSp delSp modSp new del mod">
        <pc:chgData name="Tan, Jiamin" userId="f043955b-5e44-407c-bbd5-97e6e0af4e05" providerId="ADAL" clId="{D47AAFCB-E814-4A56-99F4-02EFA4D1EE52}" dt="2022-03-18T02:03:01.421" v="487" actId="47"/>
        <pc:sldMkLst>
          <pc:docMk/>
          <pc:sldMk cId="7587466" sldId="276"/>
        </pc:sldMkLst>
        <pc:spChg chg="del">
          <ac:chgData name="Tan, Jiamin" userId="f043955b-5e44-407c-bbd5-97e6e0af4e05" providerId="ADAL" clId="{D47AAFCB-E814-4A56-99F4-02EFA4D1EE52}" dt="2022-03-18T01:50:01.729" v="310" actId="478"/>
          <ac:spMkLst>
            <pc:docMk/>
            <pc:sldMk cId="7587466" sldId="276"/>
            <ac:spMk id="2" creationId="{52B3673D-FE91-45B6-8EBF-4B6E6C57DE77}"/>
          </ac:spMkLst>
        </pc:spChg>
        <pc:spChg chg="del">
          <ac:chgData name="Tan, Jiamin" userId="f043955b-5e44-407c-bbd5-97e6e0af4e05" providerId="ADAL" clId="{D47AAFCB-E814-4A56-99F4-02EFA4D1EE52}" dt="2022-03-18T01:50:04" v="311" actId="478"/>
          <ac:spMkLst>
            <pc:docMk/>
            <pc:sldMk cId="7587466" sldId="276"/>
            <ac:spMk id="3" creationId="{EEADC2B9-2CFE-443F-94C4-28ABDE6F5D87}"/>
          </ac:spMkLst>
        </pc:spChg>
        <pc:spChg chg="add mod">
          <ac:chgData name="Tan, Jiamin" userId="f043955b-5e44-407c-bbd5-97e6e0af4e05" providerId="ADAL" clId="{D47AAFCB-E814-4A56-99F4-02EFA4D1EE52}" dt="2022-03-18T01:51:36.108" v="459" actId="20577"/>
          <ac:spMkLst>
            <pc:docMk/>
            <pc:sldMk cId="7587466" sldId="276"/>
            <ac:spMk id="4" creationId="{C1CEE2D5-7D6D-47BC-9274-13926BABE8D5}"/>
          </ac:spMkLst>
        </pc:spChg>
        <pc:picChg chg="add del mod">
          <ac:chgData name="Tan, Jiamin" userId="f043955b-5e44-407c-bbd5-97e6e0af4e05" providerId="ADAL" clId="{D47AAFCB-E814-4A56-99F4-02EFA4D1EE52}" dt="2022-03-18T01:59:09.638" v="463" actId="21"/>
          <ac:picMkLst>
            <pc:docMk/>
            <pc:sldMk cId="7587466" sldId="276"/>
            <ac:picMk id="6" creationId="{0EBB88FD-5001-4267-AAB4-63515DA08C99}"/>
          </ac:picMkLst>
        </pc:picChg>
        <pc:picChg chg="add del mod">
          <ac:chgData name="Tan, Jiamin" userId="f043955b-5e44-407c-bbd5-97e6e0af4e05" providerId="ADAL" clId="{D47AAFCB-E814-4A56-99F4-02EFA4D1EE52}" dt="2022-03-18T02:01:22.143" v="469"/>
          <ac:picMkLst>
            <pc:docMk/>
            <pc:sldMk cId="7587466" sldId="276"/>
            <ac:picMk id="7" creationId="{5B33E9BF-0AFE-4A27-BA98-2A2CF92C8D14}"/>
          </ac:picMkLst>
        </pc:picChg>
        <pc:picChg chg="add del mod">
          <ac:chgData name="Tan, Jiamin" userId="f043955b-5e44-407c-bbd5-97e6e0af4e05" providerId="ADAL" clId="{D47AAFCB-E814-4A56-99F4-02EFA4D1EE52}" dt="2022-03-18T02:02:57.538" v="485"/>
          <ac:picMkLst>
            <pc:docMk/>
            <pc:sldMk cId="7587466" sldId="276"/>
            <ac:picMk id="8" creationId="{3CB29E5D-367F-43F6-B24F-BAE806A75E3F}"/>
          </ac:picMkLst>
        </pc:picChg>
        <pc:picChg chg="add del mod">
          <ac:chgData name="Tan, Jiamin" userId="f043955b-5e44-407c-bbd5-97e6e0af4e05" providerId="ADAL" clId="{D47AAFCB-E814-4A56-99F4-02EFA4D1EE52}" dt="2022-03-18T02:02:55.316" v="481"/>
          <ac:picMkLst>
            <pc:docMk/>
            <pc:sldMk cId="7587466" sldId="276"/>
            <ac:picMk id="9" creationId="{95802B83-9F8A-4F42-B67E-761FCEE94A26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2:17:31.808" v="622" actId="20577"/>
        <pc:sldMkLst>
          <pc:docMk/>
          <pc:sldMk cId="1026864074" sldId="277"/>
        </pc:sldMkLst>
        <pc:spChg chg="del">
          <ac:chgData name="Tan, Jiamin" userId="f043955b-5e44-407c-bbd5-97e6e0af4e05" providerId="ADAL" clId="{D47AAFCB-E814-4A56-99F4-02EFA4D1EE52}" dt="2022-03-18T01:59:12.479" v="464" actId="478"/>
          <ac:spMkLst>
            <pc:docMk/>
            <pc:sldMk cId="1026864074" sldId="277"/>
            <ac:spMk id="2" creationId="{D214D34F-BC04-4C81-8A14-24924D5BC702}"/>
          </ac:spMkLst>
        </pc:spChg>
        <pc:spChg chg="del">
          <ac:chgData name="Tan, Jiamin" userId="f043955b-5e44-407c-bbd5-97e6e0af4e05" providerId="ADAL" clId="{D47AAFCB-E814-4A56-99F4-02EFA4D1EE52}" dt="2022-03-18T01:59:13.453" v="465" actId="478"/>
          <ac:spMkLst>
            <pc:docMk/>
            <pc:sldMk cId="1026864074" sldId="277"/>
            <ac:spMk id="3" creationId="{1891B4C3-1395-4E64-9D6F-052F650221A5}"/>
          </ac:spMkLst>
        </pc:spChg>
        <pc:spChg chg="add mod">
          <ac:chgData name="Tan, Jiamin" userId="f043955b-5e44-407c-bbd5-97e6e0af4e05" providerId="ADAL" clId="{D47AAFCB-E814-4A56-99F4-02EFA4D1EE52}" dt="2022-03-18T02:17:31.808" v="622" actId="20577"/>
          <ac:spMkLst>
            <pc:docMk/>
            <pc:sldMk cId="1026864074" sldId="277"/>
            <ac:spMk id="8" creationId="{59BA5197-E0D1-45BA-844D-34ECBB6C7E0D}"/>
          </ac:spMkLst>
        </pc:spChg>
        <pc:picChg chg="add del mod">
          <ac:chgData name="Tan, Jiamin" userId="f043955b-5e44-407c-bbd5-97e6e0af4e05" providerId="ADAL" clId="{D47AAFCB-E814-4A56-99F4-02EFA4D1EE52}" dt="2022-03-18T02:02:56.144" v="483" actId="14100"/>
          <ac:picMkLst>
            <pc:docMk/>
            <pc:sldMk cId="1026864074" sldId="277"/>
            <ac:picMk id="4" creationId="{46099B0B-571E-4B0C-A080-865BB7BA9E16}"/>
          </ac:picMkLst>
        </pc:picChg>
        <pc:picChg chg="add mod modCrop">
          <ac:chgData name="Tan, Jiamin" userId="f043955b-5e44-407c-bbd5-97e6e0af4e05" providerId="ADAL" clId="{D47AAFCB-E814-4A56-99F4-02EFA4D1EE52}" dt="2022-03-18T02:10:41.986" v="541" actId="18131"/>
          <ac:picMkLst>
            <pc:docMk/>
            <pc:sldMk cId="1026864074" sldId="277"/>
            <ac:picMk id="6" creationId="{A93FB047-2AC4-4F07-B841-BD27A4205100}"/>
          </ac:picMkLst>
        </pc:picChg>
        <pc:picChg chg="add mod ord">
          <ac:chgData name="Tan, Jiamin" userId="f043955b-5e44-407c-bbd5-97e6e0af4e05" providerId="ADAL" clId="{D47AAFCB-E814-4A56-99F4-02EFA4D1EE52}" dt="2022-03-18T02:09:37.986" v="536" actId="167"/>
          <ac:picMkLst>
            <pc:docMk/>
            <pc:sldMk cId="1026864074" sldId="277"/>
            <ac:picMk id="7" creationId="{370F1142-72A3-4E0A-9B6E-DE6A87A5214B}"/>
          </ac:picMkLst>
        </pc:picChg>
        <pc:picChg chg="add del">
          <ac:chgData name="Tan, Jiamin" userId="f043955b-5e44-407c-bbd5-97e6e0af4e05" providerId="ADAL" clId="{D47AAFCB-E814-4A56-99F4-02EFA4D1EE52}" dt="2022-03-18T02:15:40.257" v="607" actId="22"/>
          <ac:picMkLst>
            <pc:docMk/>
            <pc:sldMk cId="1026864074" sldId="277"/>
            <ac:picMk id="10" creationId="{15B9BB48-D2C0-40CC-B161-935EBC1FEF30}"/>
          </ac:picMkLst>
        </pc:picChg>
        <pc:picChg chg="add del">
          <ac:chgData name="Tan, Jiamin" userId="f043955b-5e44-407c-bbd5-97e6e0af4e05" providerId="ADAL" clId="{D47AAFCB-E814-4A56-99F4-02EFA4D1EE52}" dt="2022-03-18T02:15:44.074" v="609" actId="22"/>
          <ac:picMkLst>
            <pc:docMk/>
            <pc:sldMk cId="1026864074" sldId="277"/>
            <ac:picMk id="12" creationId="{FEF9EEDB-A51C-4124-8BFA-F42B1F51C1FD}"/>
          </ac:picMkLst>
        </pc:picChg>
        <pc:picChg chg="add del">
          <ac:chgData name="Tan, Jiamin" userId="f043955b-5e44-407c-bbd5-97e6e0af4e05" providerId="ADAL" clId="{D47AAFCB-E814-4A56-99F4-02EFA4D1EE52}" dt="2022-03-18T02:15:49.492" v="611" actId="22"/>
          <ac:picMkLst>
            <pc:docMk/>
            <pc:sldMk cId="1026864074" sldId="277"/>
            <ac:picMk id="14" creationId="{CE965675-1D48-46BF-9971-9935C64C69D3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2:35:59.582" v="797" actId="1076"/>
        <pc:sldMkLst>
          <pc:docMk/>
          <pc:sldMk cId="1386996023" sldId="278"/>
        </pc:sldMkLst>
        <pc:spChg chg="del">
          <ac:chgData name="Tan, Jiamin" userId="f043955b-5e44-407c-bbd5-97e6e0af4e05" providerId="ADAL" clId="{D47AAFCB-E814-4A56-99F4-02EFA4D1EE52}" dt="2022-03-18T02:30:22.232" v="738" actId="478"/>
          <ac:spMkLst>
            <pc:docMk/>
            <pc:sldMk cId="1386996023" sldId="278"/>
            <ac:spMk id="2" creationId="{90C96B64-818D-48ED-9460-82336B0AD694}"/>
          </ac:spMkLst>
        </pc:spChg>
        <pc:spChg chg="del">
          <ac:chgData name="Tan, Jiamin" userId="f043955b-5e44-407c-bbd5-97e6e0af4e05" providerId="ADAL" clId="{D47AAFCB-E814-4A56-99F4-02EFA4D1EE52}" dt="2022-03-18T02:30:23.331" v="739" actId="478"/>
          <ac:spMkLst>
            <pc:docMk/>
            <pc:sldMk cId="1386996023" sldId="278"/>
            <ac:spMk id="3" creationId="{2168A2EF-DD90-4B65-9BBF-E95367D97ADD}"/>
          </ac:spMkLst>
        </pc:spChg>
        <pc:spChg chg="add mod">
          <ac:chgData name="Tan, Jiamin" userId="f043955b-5e44-407c-bbd5-97e6e0af4e05" providerId="ADAL" clId="{D47AAFCB-E814-4A56-99F4-02EFA4D1EE52}" dt="2022-03-18T02:35:48.922" v="796" actId="20577"/>
          <ac:spMkLst>
            <pc:docMk/>
            <pc:sldMk cId="1386996023" sldId="278"/>
            <ac:spMk id="11" creationId="{D5BCDE64-54DD-490B-8C37-62DF75E57302}"/>
          </ac:spMkLst>
        </pc:spChg>
        <pc:picChg chg="add del mod">
          <ac:chgData name="Tan, Jiamin" userId="f043955b-5e44-407c-bbd5-97e6e0af4e05" providerId="ADAL" clId="{D47AAFCB-E814-4A56-99F4-02EFA4D1EE52}" dt="2022-03-18T02:16:00.916" v="613" actId="478"/>
          <ac:picMkLst>
            <pc:docMk/>
            <pc:sldMk cId="1386996023" sldId="278"/>
            <ac:picMk id="4" creationId="{1F8F4222-22E1-4201-8718-A237A3977FFE}"/>
          </ac:picMkLst>
        </pc:picChg>
        <pc:picChg chg="add del">
          <ac:chgData name="Tan, Jiamin" userId="f043955b-5e44-407c-bbd5-97e6e0af4e05" providerId="ADAL" clId="{D47AAFCB-E814-4A56-99F4-02EFA4D1EE52}" dt="2022-03-18T02:16:13.042" v="615" actId="21"/>
          <ac:picMkLst>
            <pc:docMk/>
            <pc:sldMk cId="1386996023" sldId="278"/>
            <ac:picMk id="6" creationId="{506EFA04-AFB6-4321-96BF-BBD7BA7DC6E3}"/>
          </ac:picMkLst>
        </pc:picChg>
        <pc:picChg chg="add del">
          <ac:chgData name="Tan, Jiamin" userId="f043955b-5e44-407c-bbd5-97e6e0af4e05" providerId="ADAL" clId="{D47AAFCB-E814-4A56-99F4-02EFA4D1EE52}" dt="2022-03-18T02:34:51.154" v="741" actId="478"/>
          <ac:picMkLst>
            <pc:docMk/>
            <pc:sldMk cId="1386996023" sldId="278"/>
            <ac:picMk id="8" creationId="{528516D5-AD51-4182-BEC3-4E4E461A2772}"/>
          </ac:picMkLst>
        </pc:picChg>
        <pc:picChg chg="add mod">
          <ac:chgData name="Tan, Jiamin" userId="f043955b-5e44-407c-bbd5-97e6e0af4e05" providerId="ADAL" clId="{D47AAFCB-E814-4A56-99F4-02EFA4D1EE52}" dt="2022-03-18T02:35:59.582" v="797" actId="1076"/>
          <ac:picMkLst>
            <pc:docMk/>
            <pc:sldMk cId="1386996023" sldId="278"/>
            <ac:picMk id="10" creationId="{72BC458A-C3FD-4057-A306-B83BCBEF0C9A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4:28:05.795" v="2196"/>
        <pc:sldMkLst>
          <pc:docMk/>
          <pc:sldMk cId="837864213" sldId="279"/>
        </pc:sldMkLst>
        <pc:spChg chg="del">
          <ac:chgData name="Tan, Jiamin" userId="f043955b-5e44-407c-bbd5-97e6e0af4e05" providerId="ADAL" clId="{D47AAFCB-E814-4A56-99F4-02EFA4D1EE52}" dt="2022-03-18T02:15:14.533" v="602" actId="478"/>
          <ac:spMkLst>
            <pc:docMk/>
            <pc:sldMk cId="837864213" sldId="279"/>
            <ac:spMk id="2" creationId="{92CAAD05-C817-4837-A629-32770B7642E4}"/>
          </ac:spMkLst>
        </pc:spChg>
        <pc:spChg chg="del">
          <ac:chgData name="Tan, Jiamin" userId="f043955b-5e44-407c-bbd5-97e6e0af4e05" providerId="ADAL" clId="{D47AAFCB-E814-4A56-99F4-02EFA4D1EE52}" dt="2022-03-18T02:15:16.198" v="603" actId="478"/>
          <ac:spMkLst>
            <pc:docMk/>
            <pc:sldMk cId="837864213" sldId="279"/>
            <ac:spMk id="3" creationId="{16762B4D-52B3-4296-B21E-AF51AE224B7B}"/>
          </ac:spMkLst>
        </pc:spChg>
        <pc:spChg chg="add mod">
          <ac:chgData name="Tan, Jiamin" userId="f043955b-5e44-407c-bbd5-97e6e0af4e05" providerId="ADAL" clId="{D47AAFCB-E814-4A56-99F4-02EFA4D1EE52}" dt="2022-03-18T02:41:43.025" v="856" actId="20577"/>
          <ac:spMkLst>
            <pc:docMk/>
            <pc:sldMk cId="837864213" sldId="279"/>
            <ac:spMk id="7" creationId="{53C4C8B6-0358-497B-8696-FD871D0ABEBE}"/>
          </ac:spMkLst>
        </pc:spChg>
        <pc:spChg chg="add mod">
          <ac:chgData name="Tan, Jiamin" userId="f043955b-5e44-407c-bbd5-97e6e0af4e05" providerId="ADAL" clId="{D47AAFCB-E814-4A56-99F4-02EFA4D1EE52}" dt="2022-03-18T04:28:05.795" v="2196"/>
          <ac:spMkLst>
            <pc:docMk/>
            <pc:sldMk cId="837864213" sldId="279"/>
            <ac:spMk id="8" creationId="{AC3FC2C1-3791-482A-99F3-2FED03493005}"/>
          </ac:spMkLst>
        </pc:spChg>
        <pc:picChg chg="add del mod">
          <ac:chgData name="Tan, Jiamin" userId="f043955b-5e44-407c-bbd5-97e6e0af4e05" providerId="ADAL" clId="{D47AAFCB-E814-4A56-99F4-02EFA4D1EE52}" dt="2022-03-18T02:24:14.234" v="737" actId="478"/>
          <ac:picMkLst>
            <pc:docMk/>
            <pc:sldMk cId="837864213" sldId="279"/>
            <ac:picMk id="5" creationId="{50090873-635E-4BDD-8A0F-AB377E5B6796}"/>
          </ac:picMkLst>
        </pc:picChg>
        <pc:picChg chg="add mod">
          <ac:chgData name="Tan, Jiamin" userId="f043955b-5e44-407c-bbd5-97e6e0af4e05" providerId="ADAL" clId="{D47AAFCB-E814-4A56-99F4-02EFA4D1EE52}" dt="2022-03-18T02:39:57.574" v="839" actId="1076"/>
          <ac:picMkLst>
            <pc:docMk/>
            <pc:sldMk cId="837864213" sldId="279"/>
            <ac:picMk id="6" creationId="{13DD238B-613F-4AF0-B242-8FAD371F2F8B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2:50:13.436" v="953" actId="114"/>
        <pc:sldMkLst>
          <pc:docMk/>
          <pc:sldMk cId="4234998945" sldId="280"/>
        </pc:sldMkLst>
        <pc:spChg chg="del">
          <ac:chgData name="Tan, Jiamin" userId="f043955b-5e44-407c-bbd5-97e6e0af4e05" providerId="ADAL" clId="{D47AAFCB-E814-4A56-99F4-02EFA4D1EE52}" dt="2022-03-18T02:43:23.284" v="857" actId="478"/>
          <ac:spMkLst>
            <pc:docMk/>
            <pc:sldMk cId="4234998945" sldId="280"/>
            <ac:spMk id="2" creationId="{D742320B-75D3-413F-8313-F5D6F9ECB515}"/>
          </ac:spMkLst>
        </pc:spChg>
        <pc:spChg chg="del">
          <ac:chgData name="Tan, Jiamin" userId="f043955b-5e44-407c-bbd5-97e6e0af4e05" providerId="ADAL" clId="{D47AAFCB-E814-4A56-99F4-02EFA4D1EE52}" dt="2022-03-18T02:43:24.204" v="858" actId="478"/>
          <ac:spMkLst>
            <pc:docMk/>
            <pc:sldMk cId="4234998945" sldId="280"/>
            <ac:spMk id="3" creationId="{32007587-51A1-4A60-AE56-7409C80459D6}"/>
          </ac:spMkLst>
        </pc:spChg>
        <pc:spChg chg="add mod">
          <ac:chgData name="Tan, Jiamin" userId="f043955b-5e44-407c-bbd5-97e6e0af4e05" providerId="ADAL" clId="{D47AAFCB-E814-4A56-99F4-02EFA4D1EE52}" dt="2022-03-18T02:50:13.436" v="953" actId="114"/>
          <ac:spMkLst>
            <pc:docMk/>
            <pc:sldMk cId="4234998945" sldId="280"/>
            <ac:spMk id="6" creationId="{E25879AF-0616-42B4-95F2-131D44087D92}"/>
          </ac:spMkLst>
        </pc:spChg>
        <pc:spChg chg="add mod">
          <ac:chgData name="Tan, Jiamin" userId="f043955b-5e44-407c-bbd5-97e6e0af4e05" providerId="ADAL" clId="{D47AAFCB-E814-4A56-99F4-02EFA4D1EE52}" dt="2022-03-18T02:47:08.012" v="922" actId="20577"/>
          <ac:spMkLst>
            <pc:docMk/>
            <pc:sldMk cId="4234998945" sldId="280"/>
            <ac:spMk id="7" creationId="{791E9EC7-810B-4325-AFAB-4375A779ADF3}"/>
          </ac:spMkLst>
        </pc:spChg>
        <pc:picChg chg="add mod">
          <ac:chgData name="Tan, Jiamin" userId="f043955b-5e44-407c-bbd5-97e6e0af4e05" providerId="ADAL" clId="{D47AAFCB-E814-4A56-99F4-02EFA4D1EE52}" dt="2022-03-18T02:45:08.012" v="890" actId="207"/>
          <ac:picMkLst>
            <pc:docMk/>
            <pc:sldMk cId="4234998945" sldId="280"/>
            <ac:picMk id="5" creationId="{F25543C7-8AF2-4A6A-AACC-FE02BC945590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2:50:08.772" v="952" actId="114"/>
        <pc:sldMkLst>
          <pc:docMk/>
          <pc:sldMk cId="2118231781" sldId="281"/>
        </pc:sldMkLst>
        <pc:spChg chg="del">
          <ac:chgData name="Tan, Jiamin" userId="f043955b-5e44-407c-bbd5-97e6e0af4e05" providerId="ADAL" clId="{D47AAFCB-E814-4A56-99F4-02EFA4D1EE52}" dt="2022-03-18T02:48:20.433" v="923" actId="478"/>
          <ac:spMkLst>
            <pc:docMk/>
            <pc:sldMk cId="2118231781" sldId="281"/>
            <ac:spMk id="2" creationId="{B6A9279A-76C0-4153-83B3-DB9EA85D45AD}"/>
          </ac:spMkLst>
        </pc:spChg>
        <pc:spChg chg="del">
          <ac:chgData name="Tan, Jiamin" userId="f043955b-5e44-407c-bbd5-97e6e0af4e05" providerId="ADAL" clId="{D47AAFCB-E814-4A56-99F4-02EFA4D1EE52}" dt="2022-03-18T02:48:21.449" v="924" actId="478"/>
          <ac:spMkLst>
            <pc:docMk/>
            <pc:sldMk cId="2118231781" sldId="281"/>
            <ac:spMk id="3" creationId="{F8113410-E251-4B9A-A544-AE863629B988}"/>
          </ac:spMkLst>
        </pc:spChg>
        <pc:spChg chg="add mod">
          <ac:chgData name="Tan, Jiamin" userId="f043955b-5e44-407c-bbd5-97e6e0af4e05" providerId="ADAL" clId="{D47AAFCB-E814-4A56-99F4-02EFA4D1EE52}" dt="2022-03-18T02:50:08.772" v="952" actId="114"/>
          <ac:spMkLst>
            <pc:docMk/>
            <pc:sldMk cId="2118231781" sldId="281"/>
            <ac:spMk id="5" creationId="{4F913B60-DDEF-4504-B7C7-A8DBB6B6A1BC}"/>
          </ac:spMkLst>
        </pc:spChg>
        <pc:picChg chg="add mod">
          <ac:chgData name="Tan, Jiamin" userId="f043955b-5e44-407c-bbd5-97e6e0af4e05" providerId="ADAL" clId="{D47AAFCB-E814-4A56-99F4-02EFA4D1EE52}" dt="2022-03-18T02:49:53.925" v="940" actId="1076"/>
          <ac:picMkLst>
            <pc:docMk/>
            <pc:sldMk cId="2118231781" sldId="281"/>
            <ac:picMk id="4" creationId="{39609086-0F27-4FE4-9BA8-18C2D41D6DF0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4:30:28.936" v="2249" actId="20577"/>
        <pc:sldMkLst>
          <pc:docMk/>
          <pc:sldMk cId="387879884" sldId="282"/>
        </pc:sldMkLst>
        <pc:spChg chg="del">
          <ac:chgData name="Tan, Jiamin" userId="f043955b-5e44-407c-bbd5-97e6e0af4e05" providerId="ADAL" clId="{D47AAFCB-E814-4A56-99F4-02EFA4D1EE52}" dt="2022-03-18T02:51:01.295" v="954" actId="478"/>
          <ac:spMkLst>
            <pc:docMk/>
            <pc:sldMk cId="387879884" sldId="282"/>
            <ac:spMk id="2" creationId="{1AF4199F-C2D4-448E-BCA5-6AF830E725BD}"/>
          </ac:spMkLst>
        </pc:spChg>
        <pc:spChg chg="del">
          <ac:chgData name="Tan, Jiamin" userId="f043955b-5e44-407c-bbd5-97e6e0af4e05" providerId="ADAL" clId="{D47AAFCB-E814-4A56-99F4-02EFA4D1EE52}" dt="2022-03-18T02:51:02.964" v="955" actId="478"/>
          <ac:spMkLst>
            <pc:docMk/>
            <pc:sldMk cId="387879884" sldId="282"/>
            <ac:spMk id="3" creationId="{2C9CCFA0-DBE7-4C03-A7FC-B30A83444A08}"/>
          </ac:spMkLst>
        </pc:spChg>
        <pc:spChg chg="add del mod">
          <ac:chgData name="Tan, Jiamin" userId="f043955b-5e44-407c-bbd5-97e6e0af4e05" providerId="ADAL" clId="{D47AAFCB-E814-4A56-99F4-02EFA4D1EE52}" dt="2022-03-18T04:23:58.746" v="1896" actId="478"/>
          <ac:spMkLst>
            <pc:docMk/>
            <pc:sldMk cId="387879884" sldId="282"/>
            <ac:spMk id="4" creationId="{6E7770FA-D4AE-40CF-BDD9-6FF07E67DFA5}"/>
          </ac:spMkLst>
        </pc:spChg>
        <pc:spChg chg="add mod">
          <ac:chgData name="Tan, Jiamin" userId="f043955b-5e44-407c-bbd5-97e6e0af4e05" providerId="ADAL" clId="{D47AAFCB-E814-4A56-99F4-02EFA4D1EE52}" dt="2022-03-18T04:23:54.601" v="1895" actId="14100"/>
          <ac:spMkLst>
            <pc:docMk/>
            <pc:sldMk cId="387879884" sldId="282"/>
            <ac:spMk id="6" creationId="{6DF028F2-DB3F-48D5-A90B-359CD2192521}"/>
          </ac:spMkLst>
        </pc:spChg>
        <pc:spChg chg="add mod">
          <ac:chgData name="Tan, Jiamin" userId="f043955b-5e44-407c-bbd5-97e6e0af4e05" providerId="ADAL" clId="{D47AAFCB-E814-4A56-99F4-02EFA4D1EE52}" dt="2022-03-18T04:30:28.936" v="2249" actId="20577"/>
          <ac:spMkLst>
            <pc:docMk/>
            <pc:sldMk cId="387879884" sldId="282"/>
            <ac:spMk id="7" creationId="{D330ADAB-61A7-41F5-AEA9-DBB904CC690F}"/>
          </ac:spMkLst>
        </pc:spChg>
        <pc:picChg chg="add mod modCrop">
          <ac:chgData name="Tan, Jiamin" userId="f043955b-5e44-407c-bbd5-97e6e0af4e05" providerId="ADAL" clId="{D47AAFCB-E814-4A56-99F4-02EFA4D1EE52}" dt="2022-03-18T04:23:03.732" v="1891" actId="1076"/>
          <ac:picMkLst>
            <pc:docMk/>
            <pc:sldMk cId="387879884" sldId="282"/>
            <ac:picMk id="5" creationId="{C7C6A1AD-8322-4BE6-9E21-AE4BB8430026}"/>
          </ac:picMkLst>
        </pc:picChg>
      </pc:sldChg>
      <pc:sldChg chg="addSp modSp add mod">
        <pc:chgData name="Tan, Jiamin" userId="f043955b-5e44-407c-bbd5-97e6e0af4e05" providerId="ADAL" clId="{D47AAFCB-E814-4A56-99F4-02EFA4D1EE52}" dt="2022-03-18T01:44:00.419" v="271" actId="20577"/>
        <pc:sldMkLst>
          <pc:docMk/>
          <pc:sldMk cId="3743453334" sldId="283"/>
        </pc:sldMkLst>
        <pc:spChg chg="mod">
          <ac:chgData name="Tan, Jiamin" userId="f043955b-5e44-407c-bbd5-97e6e0af4e05" providerId="ADAL" clId="{D47AAFCB-E814-4A56-99F4-02EFA4D1EE52}" dt="2022-03-18T01:41:07.339" v="196" actId="115"/>
          <ac:spMkLst>
            <pc:docMk/>
            <pc:sldMk cId="3743453334" sldId="283"/>
            <ac:spMk id="5" creationId="{D8E8ACD0-35D3-4EE9-BD80-84093F1209E6}"/>
          </ac:spMkLst>
        </pc:spChg>
        <pc:spChg chg="add mod">
          <ac:chgData name="Tan, Jiamin" userId="f043955b-5e44-407c-bbd5-97e6e0af4e05" providerId="ADAL" clId="{D47AAFCB-E814-4A56-99F4-02EFA4D1EE52}" dt="2022-03-18T01:44:00.419" v="271" actId="20577"/>
          <ac:spMkLst>
            <pc:docMk/>
            <pc:sldMk cId="3743453334" sldId="283"/>
            <ac:spMk id="6" creationId="{0D7E790B-EA03-4ADA-A2F8-D0CD23D4DD0F}"/>
          </ac:spMkLst>
        </pc:spChg>
        <pc:cxnChg chg="add mod">
          <ac:chgData name="Tan, Jiamin" userId="f043955b-5e44-407c-bbd5-97e6e0af4e05" providerId="ADAL" clId="{D47AAFCB-E814-4A56-99F4-02EFA4D1EE52}" dt="2022-03-18T01:41:31.972" v="198" actId="13822"/>
          <ac:cxnSpMkLst>
            <pc:docMk/>
            <pc:sldMk cId="3743453334" sldId="283"/>
            <ac:cxnSpMk id="3" creationId="{E7E8F01A-E1BB-4766-B766-C6C8BDA10142}"/>
          </ac:cxnSpMkLst>
        </pc:cxnChg>
      </pc:sldChg>
      <pc:sldChg chg="addSp delSp modSp add mod">
        <pc:chgData name="Tan, Jiamin" userId="f043955b-5e44-407c-bbd5-97e6e0af4e05" providerId="ADAL" clId="{D47AAFCB-E814-4A56-99F4-02EFA4D1EE52}" dt="2022-03-18T02:23:34.568" v="736" actId="113"/>
        <pc:sldMkLst>
          <pc:docMk/>
          <pc:sldMk cId="1047365634" sldId="284"/>
        </pc:sldMkLst>
        <pc:spChg chg="add mod">
          <ac:chgData name="Tan, Jiamin" userId="f043955b-5e44-407c-bbd5-97e6e0af4e05" providerId="ADAL" clId="{D47AAFCB-E814-4A56-99F4-02EFA4D1EE52}" dt="2022-03-18T02:19:55.302" v="658" actId="20577"/>
          <ac:spMkLst>
            <pc:docMk/>
            <pc:sldMk cId="1047365634" sldId="284"/>
            <ac:spMk id="11" creationId="{044BB267-8845-46BB-ADD3-4340C7111E70}"/>
          </ac:spMkLst>
        </pc:spChg>
        <pc:spChg chg="mod">
          <ac:chgData name="Tan, Jiamin" userId="f043955b-5e44-407c-bbd5-97e6e0af4e05" providerId="ADAL" clId="{D47AAFCB-E814-4A56-99F4-02EFA4D1EE52}" dt="2022-03-18T02:20:22.380" v="667" actId="14100"/>
          <ac:spMkLst>
            <pc:docMk/>
            <pc:sldMk cId="1047365634" sldId="284"/>
            <ac:spMk id="15" creationId="{7A7EB00F-2C06-495A-9884-17EE5D2F2E0C}"/>
          </ac:spMkLst>
        </pc:spChg>
        <pc:spChg chg="mod">
          <ac:chgData name="Tan, Jiamin" userId="f043955b-5e44-407c-bbd5-97e6e0af4e05" providerId="ADAL" clId="{D47AAFCB-E814-4A56-99F4-02EFA4D1EE52}" dt="2022-03-18T02:23:34.568" v="736" actId="113"/>
          <ac:spMkLst>
            <pc:docMk/>
            <pc:sldMk cId="1047365634" sldId="284"/>
            <ac:spMk id="16" creationId="{847A07B4-C166-4FD9-80A5-38B3CE52682A}"/>
          </ac:spMkLst>
        </pc:spChg>
        <pc:picChg chg="add del mod ord">
          <ac:chgData name="Tan, Jiamin" userId="f043955b-5e44-407c-bbd5-97e6e0af4e05" providerId="ADAL" clId="{D47AAFCB-E814-4A56-99F4-02EFA4D1EE52}" dt="2022-03-18T02:18:49.855" v="637" actId="478"/>
          <ac:picMkLst>
            <pc:docMk/>
            <pc:sldMk cId="1047365634" sldId="284"/>
            <ac:picMk id="3" creationId="{7B8BEB56-CB0B-43DF-AE1D-28755E3689E4}"/>
          </ac:picMkLst>
        </pc:picChg>
        <pc:picChg chg="add mod ord">
          <ac:chgData name="Tan, Jiamin" userId="f043955b-5e44-407c-bbd5-97e6e0af4e05" providerId="ADAL" clId="{D47AAFCB-E814-4A56-99F4-02EFA4D1EE52}" dt="2022-03-18T02:18:52.096" v="638" actId="166"/>
          <ac:picMkLst>
            <pc:docMk/>
            <pc:sldMk cId="1047365634" sldId="284"/>
            <ac:picMk id="5" creationId="{EA420DFE-1ED6-4880-BEDD-7E77BB34B90A}"/>
          </ac:picMkLst>
        </pc:picChg>
        <pc:picChg chg="add mod ord">
          <ac:chgData name="Tan, Jiamin" userId="f043955b-5e44-407c-bbd5-97e6e0af4e05" providerId="ADAL" clId="{D47AAFCB-E814-4A56-99F4-02EFA4D1EE52}" dt="2022-03-18T02:16:46.775" v="621" actId="692"/>
          <ac:picMkLst>
            <pc:docMk/>
            <pc:sldMk cId="1047365634" sldId="284"/>
            <ac:picMk id="6" creationId="{62A5C5B8-8F15-4A3B-A103-80BB25D2891E}"/>
          </ac:picMkLst>
        </pc:picChg>
        <pc:picChg chg="del">
          <ac:chgData name="Tan, Jiamin" userId="f043955b-5e44-407c-bbd5-97e6e0af4e05" providerId="ADAL" clId="{D47AAFCB-E814-4A56-99F4-02EFA4D1EE52}" dt="2022-03-18T02:16:27.827" v="620" actId="478"/>
          <ac:picMkLst>
            <pc:docMk/>
            <pc:sldMk cId="1047365634" sldId="284"/>
            <ac:picMk id="9" creationId="{29FDE789-F772-413C-9BA9-6E1C551BB90D}"/>
          </ac:picMkLst>
        </pc:picChg>
        <pc:picChg chg="del">
          <ac:chgData name="Tan, Jiamin" userId="f043955b-5e44-407c-bbd5-97e6e0af4e05" providerId="ADAL" clId="{D47AAFCB-E814-4A56-99F4-02EFA4D1EE52}" dt="2022-03-18T02:18:11.993" v="629" actId="478"/>
          <ac:picMkLst>
            <pc:docMk/>
            <pc:sldMk cId="1047365634" sldId="284"/>
            <ac:picMk id="10" creationId="{771F6BE4-4D6A-490E-9CF5-DA2F8F4C3CF3}"/>
          </ac:picMkLst>
        </pc:picChg>
      </pc:sldChg>
      <pc:sldChg chg="new del">
        <pc:chgData name="Tan, Jiamin" userId="f043955b-5e44-407c-bbd5-97e6e0af4e05" providerId="ADAL" clId="{D47AAFCB-E814-4A56-99F4-02EFA4D1EE52}" dt="2022-03-18T04:26:15.798" v="2193" actId="2696"/>
        <pc:sldMkLst>
          <pc:docMk/>
          <pc:sldMk cId="1263697779" sldId="285"/>
        </pc:sldMkLst>
      </pc:sldChg>
      <pc:sldChg chg="new del">
        <pc:chgData name="Tan, Jiamin" userId="f043955b-5e44-407c-bbd5-97e6e0af4e05" providerId="ADAL" clId="{D47AAFCB-E814-4A56-99F4-02EFA4D1EE52}" dt="2022-03-18T04:26:15.798" v="2193" actId="2696"/>
        <pc:sldMkLst>
          <pc:docMk/>
          <pc:sldMk cId="2186633991" sldId="286"/>
        </pc:sldMkLst>
      </pc:sldChg>
      <pc:sldChg chg="addSp delSp modSp new mod">
        <pc:chgData name="Tan, Jiamin" userId="f043955b-5e44-407c-bbd5-97e6e0af4e05" providerId="ADAL" clId="{D47AAFCB-E814-4A56-99F4-02EFA4D1EE52}" dt="2022-03-18T03:43:58.781" v="1393" actId="1035"/>
        <pc:sldMkLst>
          <pc:docMk/>
          <pc:sldMk cId="3133882927" sldId="287"/>
        </pc:sldMkLst>
        <pc:spChg chg="del">
          <ac:chgData name="Tan, Jiamin" userId="f043955b-5e44-407c-bbd5-97e6e0af4e05" providerId="ADAL" clId="{D47AAFCB-E814-4A56-99F4-02EFA4D1EE52}" dt="2022-03-18T02:52:31.894" v="958" actId="478"/>
          <ac:spMkLst>
            <pc:docMk/>
            <pc:sldMk cId="3133882927" sldId="287"/>
            <ac:spMk id="2" creationId="{0BDDE715-0527-409E-B112-6E1D20B7E3FA}"/>
          </ac:spMkLst>
        </pc:spChg>
        <pc:spChg chg="del">
          <ac:chgData name="Tan, Jiamin" userId="f043955b-5e44-407c-bbd5-97e6e0af4e05" providerId="ADAL" clId="{D47AAFCB-E814-4A56-99F4-02EFA4D1EE52}" dt="2022-03-18T02:52:32.841" v="959" actId="478"/>
          <ac:spMkLst>
            <pc:docMk/>
            <pc:sldMk cId="3133882927" sldId="287"/>
            <ac:spMk id="3" creationId="{BD622123-D7BE-4D3D-AEE1-8B0A942C2367}"/>
          </ac:spMkLst>
        </pc:spChg>
        <pc:spChg chg="add del mod topLvl">
          <ac:chgData name="Tan, Jiamin" userId="f043955b-5e44-407c-bbd5-97e6e0af4e05" providerId="ADAL" clId="{D47AAFCB-E814-4A56-99F4-02EFA4D1EE52}" dt="2022-03-18T02:55:34.659" v="991" actId="478"/>
          <ac:spMkLst>
            <pc:docMk/>
            <pc:sldMk cId="3133882927" sldId="287"/>
            <ac:spMk id="8" creationId="{230C9195-FA30-444F-943F-C9B107EE5F3E}"/>
          </ac:spMkLst>
        </pc:spChg>
        <pc:spChg chg="add del mod topLvl">
          <ac:chgData name="Tan, Jiamin" userId="f043955b-5e44-407c-bbd5-97e6e0af4e05" providerId="ADAL" clId="{D47AAFCB-E814-4A56-99F4-02EFA4D1EE52}" dt="2022-03-18T02:55:33.785" v="990" actId="478"/>
          <ac:spMkLst>
            <pc:docMk/>
            <pc:sldMk cId="3133882927" sldId="287"/>
            <ac:spMk id="9" creationId="{275054CC-66DC-499E-BAD0-CC6DEFCE1AC7}"/>
          </ac:spMkLst>
        </pc:spChg>
        <pc:spChg chg="add del mod">
          <ac:chgData name="Tan, Jiamin" userId="f043955b-5e44-407c-bbd5-97e6e0af4e05" providerId="ADAL" clId="{D47AAFCB-E814-4A56-99F4-02EFA4D1EE52}" dt="2022-03-18T02:53:44.749" v="969" actId="478"/>
          <ac:spMkLst>
            <pc:docMk/>
            <pc:sldMk cId="3133882927" sldId="287"/>
            <ac:spMk id="10" creationId="{D1395453-0D03-4A41-B54E-F561E63FE972}"/>
          </ac:spMkLst>
        </pc:spChg>
        <pc:spChg chg="add del mod topLvl">
          <ac:chgData name="Tan, Jiamin" userId="f043955b-5e44-407c-bbd5-97e6e0af4e05" providerId="ADAL" clId="{D47AAFCB-E814-4A56-99F4-02EFA4D1EE52}" dt="2022-03-18T02:55:33.785" v="990" actId="478"/>
          <ac:spMkLst>
            <pc:docMk/>
            <pc:sldMk cId="3133882927" sldId="287"/>
            <ac:spMk id="11" creationId="{02E7F376-EF6F-4E77-9094-3BEC0916F2A4}"/>
          </ac:spMkLst>
        </pc:spChg>
        <pc:spChg chg="add del mod topLvl">
          <ac:chgData name="Tan, Jiamin" userId="f043955b-5e44-407c-bbd5-97e6e0af4e05" providerId="ADAL" clId="{D47AAFCB-E814-4A56-99F4-02EFA4D1EE52}" dt="2022-03-18T02:55:33.785" v="990" actId="478"/>
          <ac:spMkLst>
            <pc:docMk/>
            <pc:sldMk cId="3133882927" sldId="287"/>
            <ac:spMk id="12" creationId="{F383D477-E0DA-46BF-9D39-90E5E128EF28}"/>
          </ac:spMkLst>
        </pc:spChg>
        <pc:spChg chg="add del mod topLvl">
          <ac:chgData name="Tan, Jiamin" userId="f043955b-5e44-407c-bbd5-97e6e0af4e05" providerId="ADAL" clId="{D47AAFCB-E814-4A56-99F4-02EFA4D1EE52}" dt="2022-03-18T02:55:33.785" v="990" actId="478"/>
          <ac:spMkLst>
            <pc:docMk/>
            <pc:sldMk cId="3133882927" sldId="287"/>
            <ac:spMk id="13" creationId="{A2A0F171-0D74-4977-AB3D-064C6B6410C9}"/>
          </ac:spMkLst>
        </pc:spChg>
        <pc:spChg chg="add del mod topLvl">
          <ac:chgData name="Tan, Jiamin" userId="f043955b-5e44-407c-bbd5-97e6e0af4e05" providerId="ADAL" clId="{D47AAFCB-E814-4A56-99F4-02EFA4D1EE52}" dt="2022-03-18T02:55:33.785" v="990" actId="478"/>
          <ac:spMkLst>
            <pc:docMk/>
            <pc:sldMk cId="3133882927" sldId="287"/>
            <ac:spMk id="14" creationId="{AFA26277-F60B-4527-B003-9C861967FC71}"/>
          </ac:spMkLst>
        </pc:spChg>
        <pc:spChg chg="add del mod topLvl">
          <ac:chgData name="Tan, Jiamin" userId="f043955b-5e44-407c-bbd5-97e6e0af4e05" providerId="ADAL" clId="{D47AAFCB-E814-4A56-99F4-02EFA4D1EE52}" dt="2022-03-18T02:55:35.700" v="992" actId="478"/>
          <ac:spMkLst>
            <pc:docMk/>
            <pc:sldMk cId="3133882927" sldId="287"/>
            <ac:spMk id="15" creationId="{CA5743DE-9663-47C9-A048-D9954C4E671B}"/>
          </ac:spMkLst>
        </pc:spChg>
        <pc:spChg chg="add del mod topLvl">
          <ac:chgData name="Tan, Jiamin" userId="f043955b-5e44-407c-bbd5-97e6e0af4e05" providerId="ADAL" clId="{D47AAFCB-E814-4A56-99F4-02EFA4D1EE52}" dt="2022-03-18T02:55:36.807" v="993" actId="478"/>
          <ac:spMkLst>
            <pc:docMk/>
            <pc:sldMk cId="3133882927" sldId="287"/>
            <ac:spMk id="16" creationId="{9FD37DC6-D651-4014-BE0D-558E51BBC2C5}"/>
          </ac:spMkLst>
        </pc:spChg>
        <pc:spChg chg="add del mod topLvl">
          <ac:chgData name="Tan, Jiamin" userId="f043955b-5e44-407c-bbd5-97e6e0af4e05" providerId="ADAL" clId="{D47AAFCB-E814-4A56-99F4-02EFA4D1EE52}" dt="2022-03-18T02:55:43.547" v="994" actId="478"/>
          <ac:spMkLst>
            <pc:docMk/>
            <pc:sldMk cId="3133882927" sldId="287"/>
            <ac:spMk id="17" creationId="{325F95B2-0F3F-4101-B9D0-5C8B11506B4F}"/>
          </ac:spMkLst>
        </pc:spChg>
        <pc:spChg chg="add del mod topLvl">
          <ac:chgData name="Tan, Jiamin" userId="f043955b-5e44-407c-bbd5-97e6e0af4e05" providerId="ADAL" clId="{D47AAFCB-E814-4A56-99F4-02EFA4D1EE52}" dt="2022-03-18T02:55:44.540" v="995" actId="478"/>
          <ac:spMkLst>
            <pc:docMk/>
            <pc:sldMk cId="3133882927" sldId="287"/>
            <ac:spMk id="18" creationId="{EA400A22-2871-4296-BBAE-C9915A00DF28}"/>
          </ac:spMkLst>
        </pc:spChg>
        <pc:spChg chg="add del mod topLvl">
          <ac:chgData name="Tan, Jiamin" userId="f043955b-5e44-407c-bbd5-97e6e0af4e05" providerId="ADAL" clId="{D47AAFCB-E814-4A56-99F4-02EFA4D1EE52}" dt="2022-03-18T02:55:47.023" v="996" actId="478"/>
          <ac:spMkLst>
            <pc:docMk/>
            <pc:sldMk cId="3133882927" sldId="287"/>
            <ac:spMk id="19" creationId="{E95B6E4B-442E-4A52-BA7B-B122CF033B6F}"/>
          </ac:spMkLst>
        </pc:spChg>
        <pc:spChg chg="add del mod topLvl">
          <ac:chgData name="Tan, Jiamin" userId="f043955b-5e44-407c-bbd5-97e6e0af4e05" providerId="ADAL" clId="{D47AAFCB-E814-4A56-99F4-02EFA4D1EE52}" dt="2022-03-18T02:55:47.939" v="997" actId="478"/>
          <ac:spMkLst>
            <pc:docMk/>
            <pc:sldMk cId="3133882927" sldId="287"/>
            <ac:spMk id="20" creationId="{FD29ED97-A037-42E0-B00A-0F3E9A5B3D1E}"/>
          </ac:spMkLst>
        </pc:spChg>
        <pc:spChg chg="add mod topLvl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1" creationId="{DCCFF4D2-3C0A-4D71-A346-E1FFA37D4078}"/>
          </ac:spMkLst>
        </pc:spChg>
        <pc:spChg chg="add mod topLvl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2" creationId="{F7F64477-782F-496B-B6B6-302C8110C764}"/>
          </ac:spMkLst>
        </pc:spChg>
        <pc:spChg chg="add mod topLvl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3" creationId="{D485FEC2-BBE0-4DD4-BCC5-E8E87BA1F0BF}"/>
          </ac:spMkLst>
        </pc:spChg>
        <pc:spChg chg="add mod topLvl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4" creationId="{51D862F6-6AAE-4C3A-80DB-EF06570E5489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8" creationId="{B34E0A2F-6249-4694-8EBC-95E4899BA74B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29" creationId="{AB483E51-D869-49CF-A73C-5F252F42C7E0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0" creationId="{39B2658F-D9DC-4AC0-BDAA-00A8A260B670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1" creationId="{FD1A96C7-EAF1-4828-BC3E-C1F0AE55CBB4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3" creationId="{28D6E72B-F12B-44A0-A708-3F07A7010D9F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4" creationId="{97702782-6FFB-4E28-8F89-6F1EC8DB4E9D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5" creationId="{F5A425A5-90B0-49BD-9B71-CD9B5C7DF9B5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6" creationId="{F2E6E51A-3320-4EE0-8C4C-F4012D08815E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8" creationId="{41F6D7B0-B916-4CDF-A730-F41B4BD88305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39" creationId="{A84FBA4F-F90B-486A-B769-BFCC3398ACB4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40" creationId="{FB6488B5-13B2-4541-89CA-E9D2F3C3B579}"/>
          </ac:spMkLst>
        </pc:spChg>
        <pc:spChg chg="mod">
          <ac:chgData name="Tan, Jiamin" userId="f043955b-5e44-407c-bbd5-97e6e0af4e05" providerId="ADAL" clId="{D47AAFCB-E814-4A56-99F4-02EFA4D1EE52}" dt="2022-03-18T02:56:49.314" v="1013" actId="692"/>
          <ac:spMkLst>
            <pc:docMk/>
            <pc:sldMk cId="3133882927" sldId="287"/>
            <ac:spMk id="41" creationId="{1E68D90F-D997-4D29-814F-332FEE70AF3C}"/>
          </ac:spMkLst>
        </pc:spChg>
        <pc:spChg chg="add mod">
          <ac:chgData name="Tan, Jiamin" userId="f043955b-5e44-407c-bbd5-97e6e0af4e05" providerId="ADAL" clId="{D47AAFCB-E814-4A56-99F4-02EFA4D1EE52}" dt="2022-03-18T02:58:57.500" v="1113" actId="14100"/>
          <ac:spMkLst>
            <pc:docMk/>
            <pc:sldMk cId="3133882927" sldId="287"/>
            <ac:spMk id="43" creationId="{02443A32-AF66-42A0-9B01-898F081084E3}"/>
          </ac:spMkLst>
        </pc:spChg>
        <pc:spChg chg="add del mod topLvl">
          <ac:chgData name="Tan, Jiamin" userId="f043955b-5e44-407c-bbd5-97e6e0af4e05" providerId="ADAL" clId="{D47AAFCB-E814-4A56-99F4-02EFA4D1EE52}" dt="2022-03-18T03:02:16.162" v="1127" actId="478"/>
          <ac:spMkLst>
            <pc:docMk/>
            <pc:sldMk cId="3133882927" sldId="287"/>
            <ac:spMk id="49" creationId="{765F18A2-3527-41FA-8664-D58C0C917A48}"/>
          </ac:spMkLst>
        </pc:spChg>
        <pc:spChg chg="mod topLvl">
          <ac:chgData name="Tan, Jiamin" userId="f043955b-5e44-407c-bbd5-97e6e0af4e05" providerId="ADAL" clId="{D47AAFCB-E814-4A56-99F4-02EFA4D1EE52}" dt="2022-03-18T03:01:45.752" v="1123" actId="165"/>
          <ac:spMkLst>
            <pc:docMk/>
            <pc:sldMk cId="3133882927" sldId="287"/>
            <ac:spMk id="50" creationId="{5A71AC54-4B23-4713-AC94-5D14A7B75310}"/>
          </ac:spMkLst>
        </pc:spChg>
        <pc:spChg chg="mod topLvl">
          <ac:chgData name="Tan, Jiamin" userId="f043955b-5e44-407c-bbd5-97e6e0af4e05" providerId="ADAL" clId="{D47AAFCB-E814-4A56-99F4-02EFA4D1EE52}" dt="2022-03-18T03:01:45.752" v="1123" actId="165"/>
          <ac:spMkLst>
            <pc:docMk/>
            <pc:sldMk cId="3133882927" sldId="287"/>
            <ac:spMk id="51" creationId="{9D77E4AD-389F-4F17-92DD-12FC93E8560B}"/>
          </ac:spMkLst>
        </pc:spChg>
        <pc:spChg chg="mod topLvl">
          <ac:chgData name="Tan, Jiamin" userId="f043955b-5e44-407c-bbd5-97e6e0af4e05" providerId="ADAL" clId="{D47AAFCB-E814-4A56-99F4-02EFA4D1EE52}" dt="2022-03-18T03:03:29.818" v="1144" actId="207"/>
          <ac:spMkLst>
            <pc:docMk/>
            <pc:sldMk cId="3133882927" sldId="287"/>
            <ac:spMk id="52" creationId="{81474E6C-4894-4682-86D7-409522C1E973}"/>
          </ac:spMkLst>
        </pc:spChg>
        <pc:spChg chg="del mod topLvl">
          <ac:chgData name="Tan, Jiamin" userId="f043955b-5e44-407c-bbd5-97e6e0af4e05" providerId="ADAL" clId="{D47AAFCB-E814-4A56-99F4-02EFA4D1EE52}" dt="2022-03-18T03:02:58.019" v="1135" actId="478"/>
          <ac:spMkLst>
            <pc:docMk/>
            <pc:sldMk cId="3133882927" sldId="287"/>
            <ac:spMk id="53" creationId="{A9CADC35-FDFA-49B9-876C-D538BBF4CA79}"/>
          </ac:spMkLst>
        </pc:spChg>
        <pc:spChg chg="mod topLvl">
          <ac:chgData name="Tan, Jiamin" userId="f043955b-5e44-407c-bbd5-97e6e0af4e05" providerId="ADAL" clId="{D47AAFCB-E814-4A56-99F4-02EFA4D1EE52}" dt="2022-03-18T03:02:44.021" v="1132" actId="164"/>
          <ac:spMkLst>
            <pc:docMk/>
            <pc:sldMk cId="3133882927" sldId="287"/>
            <ac:spMk id="54" creationId="{A988D8B6-4677-4FEB-AF13-809F9CA446E6}"/>
          </ac:spMkLst>
        </pc:spChg>
        <pc:spChg chg="mod topLvl">
          <ac:chgData name="Tan, Jiamin" userId="f043955b-5e44-407c-bbd5-97e6e0af4e05" providerId="ADAL" clId="{D47AAFCB-E814-4A56-99F4-02EFA4D1EE52}" dt="2022-03-18T03:02:44.021" v="1132" actId="164"/>
          <ac:spMkLst>
            <pc:docMk/>
            <pc:sldMk cId="3133882927" sldId="287"/>
            <ac:spMk id="55" creationId="{5CE412B0-7F38-4F3D-A28A-47B93FDCC093}"/>
          </ac:spMkLst>
        </pc:spChg>
        <pc:spChg chg="mod topLvl">
          <ac:chgData name="Tan, Jiamin" userId="f043955b-5e44-407c-bbd5-97e6e0af4e05" providerId="ADAL" clId="{D47AAFCB-E814-4A56-99F4-02EFA4D1EE52}" dt="2022-03-18T03:01:52.820" v="1125" actId="165"/>
          <ac:spMkLst>
            <pc:docMk/>
            <pc:sldMk cId="3133882927" sldId="287"/>
            <ac:spMk id="56" creationId="{990C741F-9C2E-4D73-B44D-5D30C7F654BB}"/>
          </ac:spMkLst>
        </pc:spChg>
        <pc:spChg chg="mod topLvl">
          <ac:chgData name="Tan, Jiamin" userId="f043955b-5e44-407c-bbd5-97e6e0af4e05" providerId="ADAL" clId="{D47AAFCB-E814-4A56-99F4-02EFA4D1EE52}" dt="2022-03-18T03:03:07.952" v="1139" actId="1076"/>
          <ac:spMkLst>
            <pc:docMk/>
            <pc:sldMk cId="3133882927" sldId="287"/>
            <ac:spMk id="57" creationId="{D0FFBF92-66BE-4EFC-8A3D-3362781908A1}"/>
          </ac:spMkLst>
        </pc:spChg>
        <pc:spChg chg="del mod topLvl">
          <ac:chgData name="Tan, Jiamin" userId="f043955b-5e44-407c-bbd5-97e6e0af4e05" providerId="ADAL" clId="{D47AAFCB-E814-4A56-99F4-02EFA4D1EE52}" dt="2022-03-18T03:02:20.352" v="1130" actId="478"/>
          <ac:spMkLst>
            <pc:docMk/>
            <pc:sldMk cId="3133882927" sldId="287"/>
            <ac:spMk id="58" creationId="{6F55FFC3-D2C6-4DC0-8B97-389B44955A9B}"/>
          </ac:spMkLst>
        </pc:spChg>
        <pc:spChg chg="del mod topLvl">
          <ac:chgData name="Tan, Jiamin" userId="f043955b-5e44-407c-bbd5-97e6e0af4e05" providerId="ADAL" clId="{D47AAFCB-E814-4A56-99F4-02EFA4D1EE52}" dt="2022-03-18T03:02:18.920" v="1129" actId="478"/>
          <ac:spMkLst>
            <pc:docMk/>
            <pc:sldMk cId="3133882927" sldId="287"/>
            <ac:spMk id="59" creationId="{8E0745D4-F8DA-47BC-A187-70F94B858412}"/>
          </ac:spMkLst>
        </pc:spChg>
        <pc:spChg chg="del mod topLvl">
          <ac:chgData name="Tan, Jiamin" userId="f043955b-5e44-407c-bbd5-97e6e0af4e05" providerId="ADAL" clId="{D47AAFCB-E814-4A56-99F4-02EFA4D1EE52}" dt="2022-03-18T03:02:18.170" v="1128" actId="478"/>
          <ac:spMkLst>
            <pc:docMk/>
            <pc:sldMk cId="3133882927" sldId="287"/>
            <ac:spMk id="60" creationId="{04508EAE-54A1-4E3E-BF0D-F2E327558862}"/>
          </ac:spMkLst>
        </pc:spChg>
        <pc:spChg chg="mod topLvl">
          <ac:chgData name="Tan, Jiamin" userId="f043955b-5e44-407c-bbd5-97e6e0af4e05" providerId="ADAL" clId="{D47AAFCB-E814-4A56-99F4-02EFA4D1EE52}" dt="2022-03-18T03:02:27.482" v="1131" actId="165"/>
          <ac:spMkLst>
            <pc:docMk/>
            <pc:sldMk cId="3133882927" sldId="287"/>
            <ac:spMk id="61" creationId="{D80E2CFD-AD5E-4B92-B7C8-43AF09163AE7}"/>
          </ac:spMkLst>
        </pc:spChg>
        <pc:spChg chg="mod topLvl">
          <ac:chgData name="Tan, Jiamin" userId="f043955b-5e44-407c-bbd5-97e6e0af4e05" providerId="ADAL" clId="{D47AAFCB-E814-4A56-99F4-02EFA4D1EE52}" dt="2022-03-18T03:02:27.482" v="1131" actId="165"/>
          <ac:spMkLst>
            <pc:docMk/>
            <pc:sldMk cId="3133882927" sldId="287"/>
            <ac:spMk id="62" creationId="{B4E9DFF7-7E77-4C2F-875A-DCE1FBE354F6}"/>
          </ac:spMkLst>
        </pc:spChg>
        <pc:spChg chg="mod topLvl">
          <ac:chgData name="Tan, Jiamin" userId="f043955b-5e44-407c-bbd5-97e6e0af4e05" providerId="ADAL" clId="{D47AAFCB-E814-4A56-99F4-02EFA4D1EE52}" dt="2022-03-18T03:02:27.482" v="1131" actId="165"/>
          <ac:spMkLst>
            <pc:docMk/>
            <pc:sldMk cId="3133882927" sldId="287"/>
            <ac:spMk id="63" creationId="{66CC6FAE-E0CA-4F7F-B071-921D516773E8}"/>
          </ac:spMkLst>
        </pc:spChg>
        <pc:spChg chg="mod topLvl">
          <ac:chgData name="Tan, Jiamin" userId="f043955b-5e44-407c-bbd5-97e6e0af4e05" providerId="ADAL" clId="{D47AAFCB-E814-4A56-99F4-02EFA4D1EE52}" dt="2022-03-18T03:02:27.482" v="1131" actId="165"/>
          <ac:spMkLst>
            <pc:docMk/>
            <pc:sldMk cId="3133882927" sldId="287"/>
            <ac:spMk id="64" creationId="{EDD8E798-B85E-4F09-A3A0-D7A7E6D9E375}"/>
          </ac:spMkLst>
        </pc:spChg>
        <pc:spChg chg="mod">
          <ac:chgData name="Tan, Jiamin" userId="f043955b-5e44-407c-bbd5-97e6e0af4e05" providerId="ADAL" clId="{D47AAFCB-E814-4A56-99F4-02EFA4D1EE52}" dt="2022-03-18T03:02:59.973" v="1136"/>
          <ac:spMkLst>
            <pc:docMk/>
            <pc:sldMk cId="3133882927" sldId="287"/>
            <ac:spMk id="67" creationId="{B4A45C40-32F4-4B87-97D8-1DFEC9813C6B}"/>
          </ac:spMkLst>
        </pc:spChg>
        <pc:spChg chg="mod">
          <ac:chgData name="Tan, Jiamin" userId="f043955b-5e44-407c-bbd5-97e6e0af4e05" providerId="ADAL" clId="{D47AAFCB-E814-4A56-99F4-02EFA4D1EE52}" dt="2022-03-18T03:02:59.973" v="1136"/>
          <ac:spMkLst>
            <pc:docMk/>
            <pc:sldMk cId="3133882927" sldId="287"/>
            <ac:spMk id="68" creationId="{337FF0D7-AA63-4DA3-A271-891AAFE44AAC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69" creationId="{E4E04788-8BE6-4B56-9DE8-2D9BFD2D3D64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70" creationId="{6CC4B60D-8C78-4258-ABB6-5B9363F8B967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71" creationId="{DBC57923-BA39-4DB6-99D2-82F724D2C699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72" creationId="{FABECC3E-DB29-48FF-A882-4B0ACB0EF271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73" creationId="{815D553A-BCD2-4176-B492-19455206CA64}"/>
          </ac:spMkLst>
        </pc:spChg>
        <pc:spChg chg="add del mod">
          <ac:chgData name="Tan, Jiamin" userId="f043955b-5e44-407c-bbd5-97e6e0af4e05" providerId="ADAL" clId="{D47AAFCB-E814-4A56-99F4-02EFA4D1EE52}" dt="2022-03-18T03:03:13.010" v="1141"/>
          <ac:spMkLst>
            <pc:docMk/>
            <pc:sldMk cId="3133882927" sldId="287"/>
            <ac:spMk id="74" creationId="{C5DDA5BC-FF47-4652-8267-814A68A916CB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75" creationId="{324618C3-E9A0-4605-AC38-C2EB6C4A5CC9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76" creationId="{42283B6D-8725-48A6-A23F-621EC0F8CF69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77" creationId="{1932A228-D5C6-46C2-9EB7-677D48725585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78" creationId="{48E95E0F-8E6B-4664-981E-D9232C6F9334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79" creationId="{0B68EBE0-AFBE-4DFA-A4D1-6C0C7A896C03}"/>
          </ac:spMkLst>
        </pc:spChg>
        <pc:spChg chg="add mod">
          <ac:chgData name="Tan, Jiamin" userId="f043955b-5e44-407c-bbd5-97e6e0af4e05" providerId="ADAL" clId="{D47AAFCB-E814-4A56-99F4-02EFA4D1EE52}" dt="2022-03-18T03:03:21.588" v="1143" actId="1076"/>
          <ac:spMkLst>
            <pc:docMk/>
            <pc:sldMk cId="3133882927" sldId="287"/>
            <ac:spMk id="80" creationId="{0737372E-EE81-4EE7-B10D-9D9CE09E4F9C}"/>
          </ac:spMkLst>
        </pc:spChg>
        <pc:spChg chg="add mod">
          <ac:chgData name="Tan, Jiamin" userId="f043955b-5e44-407c-bbd5-97e6e0af4e05" providerId="ADAL" clId="{D47AAFCB-E814-4A56-99F4-02EFA4D1EE52}" dt="2022-03-18T03:05:48.927" v="1162" actId="1076"/>
          <ac:spMkLst>
            <pc:docMk/>
            <pc:sldMk cId="3133882927" sldId="287"/>
            <ac:spMk id="92" creationId="{1B0F01E0-2F0B-4B91-81BD-384E94704DDA}"/>
          </ac:spMkLst>
        </pc:spChg>
        <pc:spChg chg="add mod">
          <ac:chgData name="Tan, Jiamin" userId="f043955b-5e44-407c-bbd5-97e6e0af4e05" providerId="ADAL" clId="{D47AAFCB-E814-4A56-99F4-02EFA4D1EE52}" dt="2022-03-18T03:05:48.927" v="1162" actId="1076"/>
          <ac:spMkLst>
            <pc:docMk/>
            <pc:sldMk cId="3133882927" sldId="287"/>
            <ac:spMk id="93" creationId="{E66E35CB-D6F7-4225-B65F-B2370FCBC977}"/>
          </ac:spMkLst>
        </pc:spChg>
        <pc:spChg chg="add mod">
          <ac:chgData name="Tan, Jiamin" userId="f043955b-5e44-407c-bbd5-97e6e0af4e05" providerId="ADAL" clId="{D47AAFCB-E814-4A56-99F4-02EFA4D1EE52}" dt="2022-03-18T03:05:48.927" v="1162" actId="1076"/>
          <ac:spMkLst>
            <pc:docMk/>
            <pc:sldMk cId="3133882927" sldId="287"/>
            <ac:spMk id="94" creationId="{58E3B93C-6A04-4C04-A976-E0D9380BFDB9}"/>
          </ac:spMkLst>
        </pc:spChg>
        <pc:spChg chg="add mod">
          <ac:chgData name="Tan, Jiamin" userId="f043955b-5e44-407c-bbd5-97e6e0af4e05" providerId="ADAL" clId="{D47AAFCB-E814-4A56-99F4-02EFA4D1EE52}" dt="2022-03-18T03:05:53.245" v="1163" actId="207"/>
          <ac:spMkLst>
            <pc:docMk/>
            <pc:sldMk cId="3133882927" sldId="287"/>
            <ac:spMk id="95" creationId="{60295B1D-F9AB-4202-BA1E-085159039C1F}"/>
          </ac:spMkLst>
        </pc:spChg>
        <pc:spChg chg="add mod">
          <ac:chgData name="Tan, Jiamin" userId="f043955b-5e44-407c-bbd5-97e6e0af4e05" providerId="ADAL" clId="{D47AAFCB-E814-4A56-99F4-02EFA4D1EE52}" dt="2022-03-18T03:09:18.387" v="1193" actId="1076"/>
          <ac:spMkLst>
            <pc:docMk/>
            <pc:sldMk cId="3133882927" sldId="287"/>
            <ac:spMk id="97" creationId="{37FAAB06-3906-4E91-BD5E-5F653E9550BF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98" creationId="{E07DFE7C-58DB-4997-9A62-CD05856F6040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99" creationId="{DA745A1D-548B-447F-BB8D-A4A0F803524E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0" creationId="{A4ADD235-FFDB-444E-964E-34DBFC2A6625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1" creationId="{18046BA6-B7FB-4303-9274-A671F617F672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2" creationId="{A39B0860-5FE6-4F2E-9F8B-C8E5F71488D0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3" creationId="{01D3BE3B-EBB6-4007-856B-F5475388AE26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4" creationId="{F0A3DD99-D026-424C-81EF-ACF63B6EEE2E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5" creationId="{69AF80CB-B6A4-45E4-BB11-2D8126F2FDB5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6" creationId="{D2BF9736-F05A-4FE5-AE4A-7E60D9BD3586}"/>
          </ac:spMkLst>
        </pc:spChg>
        <pc:spChg chg="add mod">
          <ac:chgData name="Tan, Jiamin" userId="f043955b-5e44-407c-bbd5-97e6e0af4e05" providerId="ADAL" clId="{D47AAFCB-E814-4A56-99F4-02EFA4D1EE52}" dt="2022-03-18T03:09:54.450" v="1198" actId="207"/>
          <ac:spMkLst>
            <pc:docMk/>
            <pc:sldMk cId="3133882927" sldId="287"/>
            <ac:spMk id="107" creationId="{E9EFCB76-2FB3-4AEB-8916-E4EA2C1ED842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8" creationId="{A118BA80-AED0-4FBE-9FFA-73016171567A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09" creationId="{DB09B90C-7E61-4815-8F1A-EB67F7DE89FC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0" creationId="{D1B9D268-002C-4D1F-9FD5-AC419B6FD702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1" creationId="{897DB5E7-D2C6-4FA9-A903-7FFD40FD2F93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2" creationId="{3C95790E-B243-4B2F-BFDE-60E2C3211FCA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3" creationId="{EBC0E425-34E4-441F-9126-CADA147AC1AC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4" creationId="{86229EA6-99DE-41E4-9542-725AC3A1D404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5" creationId="{25E790DD-02AD-423A-AFCB-0594660E8041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6" creationId="{DE183BFD-C543-46DF-9EE4-7F1A4BE5D1C9}"/>
          </ac:spMkLst>
        </pc:spChg>
        <pc:spChg chg="add mod">
          <ac:chgData name="Tan, Jiamin" userId="f043955b-5e44-407c-bbd5-97e6e0af4e05" providerId="ADAL" clId="{D47AAFCB-E814-4A56-99F4-02EFA4D1EE52}" dt="2022-03-18T03:09:40.625" v="1195" actId="1076"/>
          <ac:spMkLst>
            <pc:docMk/>
            <pc:sldMk cId="3133882927" sldId="287"/>
            <ac:spMk id="117" creationId="{3C79FDF0-8FA0-41FA-979E-16211803602B}"/>
          </ac:spMkLst>
        </pc:spChg>
        <pc:spChg chg="add mod">
          <ac:chgData name="Tan, Jiamin" userId="f043955b-5e44-407c-bbd5-97e6e0af4e05" providerId="ADAL" clId="{D47AAFCB-E814-4A56-99F4-02EFA4D1EE52}" dt="2022-03-18T03:09:50.633" v="1197" actId="1076"/>
          <ac:spMkLst>
            <pc:docMk/>
            <pc:sldMk cId="3133882927" sldId="287"/>
            <ac:spMk id="118" creationId="{55F4AF68-6C5A-4B0E-9817-CEAC97C7F085}"/>
          </ac:spMkLst>
        </pc:spChg>
        <pc:spChg chg="add mod">
          <ac:chgData name="Tan, Jiamin" userId="f043955b-5e44-407c-bbd5-97e6e0af4e05" providerId="ADAL" clId="{D47AAFCB-E814-4A56-99F4-02EFA4D1EE52}" dt="2022-03-18T03:10:08.968" v="1202" actId="1076"/>
          <ac:spMkLst>
            <pc:docMk/>
            <pc:sldMk cId="3133882927" sldId="287"/>
            <ac:spMk id="119" creationId="{702DB176-7ABF-430D-91AA-4EE1CDAD593C}"/>
          </ac:spMkLst>
        </pc:spChg>
        <pc:spChg chg="add mod">
          <ac:chgData name="Tan, Jiamin" userId="f043955b-5e44-407c-bbd5-97e6e0af4e05" providerId="ADAL" clId="{D47AAFCB-E814-4A56-99F4-02EFA4D1EE52}" dt="2022-03-18T03:10:17.168" v="1204" actId="1076"/>
          <ac:spMkLst>
            <pc:docMk/>
            <pc:sldMk cId="3133882927" sldId="287"/>
            <ac:spMk id="120" creationId="{DCCBEB94-BED7-4A80-BF4C-6F4D8DD776D7}"/>
          </ac:spMkLst>
        </pc:spChg>
        <pc:spChg chg="add mod">
          <ac:chgData name="Tan, Jiamin" userId="f043955b-5e44-407c-bbd5-97e6e0af4e05" providerId="ADAL" clId="{D47AAFCB-E814-4A56-99F4-02EFA4D1EE52}" dt="2022-03-18T03:11:52.807" v="1237"/>
          <ac:spMkLst>
            <pc:docMk/>
            <pc:sldMk cId="3133882927" sldId="287"/>
            <ac:spMk id="121" creationId="{EBDA35DC-57D9-4B22-96A4-378830CF0C73}"/>
          </ac:spMkLst>
        </pc:spChg>
        <pc:grpChg chg="add del mod">
          <ac:chgData name="Tan, Jiamin" userId="f043955b-5e44-407c-bbd5-97e6e0af4e05" providerId="ADAL" clId="{D47AAFCB-E814-4A56-99F4-02EFA4D1EE52}" dt="2022-03-18T02:55:07.547" v="986" actId="165"/>
          <ac:grpSpMkLst>
            <pc:docMk/>
            <pc:sldMk cId="3133882927" sldId="287"/>
            <ac:grpSpMk id="25" creationId="{E523B231-2934-4965-91BB-2DCC864C3A71}"/>
          </ac:grpSpMkLst>
        </pc:grpChg>
        <pc:grpChg chg="add mod">
          <ac:chgData name="Tan, Jiamin" userId="f043955b-5e44-407c-bbd5-97e6e0af4e05" providerId="ADAL" clId="{D47AAFCB-E814-4A56-99F4-02EFA4D1EE52}" dt="2022-03-18T02:56:43.190" v="1010" actId="164"/>
          <ac:grpSpMkLst>
            <pc:docMk/>
            <pc:sldMk cId="3133882927" sldId="287"/>
            <ac:grpSpMk id="26" creationId="{57EA1089-423C-438F-B528-4B26CD7D36E4}"/>
          </ac:grpSpMkLst>
        </pc:grpChg>
        <pc:grpChg chg="add mod">
          <ac:chgData name="Tan, Jiamin" userId="f043955b-5e44-407c-bbd5-97e6e0af4e05" providerId="ADAL" clId="{D47AAFCB-E814-4A56-99F4-02EFA4D1EE52}" dt="2022-03-18T02:56:43.190" v="1010" actId="164"/>
          <ac:grpSpMkLst>
            <pc:docMk/>
            <pc:sldMk cId="3133882927" sldId="287"/>
            <ac:grpSpMk id="27" creationId="{D86DCCB1-1D89-4491-993A-09D898BACDAD}"/>
          </ac:grpSpMkLst>
        </pc:grpChg>
        <pc:grpChg chg="add mod">
          <ac:chgData name="Tan, Jiamin" userId="f043955b-5e44-407c-bbd5-97e6e0af4e05" providerId="ADAL" clId="{D47AAFCB-E814-4A56-99F4-02EFA4D1EE52}" dt="2022-03-18T02:56:43.190" v="1010" actId="164"/>
          <ac:grpSpMkLst>
            <pc:docMk/>
            <pc:sldMk cId="3133882927" sldId="287"/>
            <ac:grpSpMk id="32" creationId="{6B6D69C7-C9ED-4136-843A-7302D2F84173}"/>
          </ac:grpSpMkLst>
        </pc:grpChg>
        <pc:grpChg chg="add mod">
          <ac:chgData name="Tan, Jiamin" userId="f043955b-5e44-407c-bbd5-97e6e0af4e05" providerId="ADAL" clId="{D47AAFCB-E814-4A56-99F4-02EFA4D1EE52}" dt="2022-03-18T02:56:43.190" v="1010" actId="164"/>
          <ac:grpSpMkLst>
            <pc:docMk/>
            <pc:sldMk cId="3133882927" sldId="287"/>
            <ac:grpSpMk id="37" creationId="{4FD36195-4C98-4513-B469-782692B33E5C}"/>
          </ac:grpSpMkLst>
        </pc:grpChg>
        <pc:grpChg chg="add mod">
          <ac:chgData name="Tan, Jiamin" userId="f043955b-5e44-407c-bbd5-97e6e0af4e05" providerId="ADAL" clId="{D47AAFCB-E814-4A56-99F4-02EFA4D1EE52}" dt="2022-03-18T02:57:27.600" v="1019" actId="1076"/>
          <ac:grpSpMkLst>
            <pc:docMk/>
            <pc:sldMk cId="3133882927" sldId="287"/>
            <ac:grpSpMk id="42" creationId="{359E7123-E5AC-4E6F-84DC-48201F8AEFF2}"/>
          </ac:grpSpMkLst>
        </pc:grpChg>
        <pc:grpChg chg="add del mod">
          <ac:chgData name="Tan, Jiamin" userId="f043955b-5e44-407c-bbd5-97e6e0af4e05" providerId="ADAL" clId="{D47AAFCB-E814-4A56-99F4-02EFA4D1EE52}" dt="2022-03-18T03:01:40.909" v="1122" actId="165"/>
          <ac:grpSpMkLst>
            <pc:docMk/>
            <pc:sldMk cId="3133882927" sldId="287"/>
            <ac:grpSpMk id="44" creationId="{45369881-4973-4DDA-AC6D-3381D20829D4}"/>
          </ac:grpSpMkLst>
        </pc:grpChg>
        <pc:grpChg chg="del mod topLvl">
          <ac:chgData name="Tan, Jiamin" userId="f043955b-5e44-407c-bbd5-97e6e0af4e05" providerId="ADAL" clId="{D47AAFCB-E814-4A56-99F4-02EFA4D1EE52}" dt="2022-03-18T03:02:27.482" v="1131" actId="165"/>
          <ac:grpSpMkLst>
            <pc:docMk/>
            <pc:sldMk cId="3133882927" sldId="287"/>
            <ac:grpSpMk id="45" creationId="{74FEB587-E1E6-4983-8AA2-A15BEA874EA4}"/>
          </ac:grpSpMkLst>
        </pc:grpChg>
        <pc:grpChg chg="del mod topLvl">
          <ac:chgData name="Tan, Jiamin" userId="f043955b-5e44-407c-bbd5-97e6e0af4e05" providerId="ADAL" clId="{D47AAFCB-E814-4A56-99F4-02EFA4D1EE52}" dt="2022-03-18T03:01:49.764" v="1124" actId="165"/>
          <ac:grpSpMkLst>
            <pc:docMk/>
            <pc:sldMk cId="3133882927" sldId="287"/>
            <ac:grpSpMk id="46" creationId="{6DF1F1D9-1510-44C1-8989-27ABF7C6EB73}"/>
          </ac:grpSpMkLst>
        </pc:grpChg>
        <pc:grpChg chg="del mod topLvl">
          <ac:chgData name="Tan, Jiamin" userId="f043955b-5e44-407c-bbd5-97e6e0af4e05" providerId="ADAL" clId="{D47AAFCB-E814-4A56-99F4-02EFA4D1EE52}" dt="2022-03-18T03:01:52.820" v="1125" actId="165"/>
          <ac:grpSpMkLst>
            <pc:docMk/>
            <pc:sldMk cId="3133882927" sldId="287"/>
            <ac:grpSpMk id="47" creationId="{D5F8EA1A-FDBD-47E1-A208-E49FF404E2F8}"/>
          </ac:grpSpMkLst>
        </pc:grpChg>
        <pc:grpChg chg="del mod topLvl">
          <ac:chgData name="Tan, Jiamin" userId="f043955b-5e44-407c-bbd5-97e6e0af4e05" providerId="ADAL" clId="{D47AAFCB-E814-4A56-99F4-02EFA4D1EE52}" dt="2022-03-18T03:01:45.752" v="1123" actId="165"/>
          <ac:grpSpMkLst>
            <pc:docMk/>
            <pc:sldMk cId="3133882927" sldId="287"/>
            <ac:grpSpMk id="48" creationId="{E7C71CDA-EBF8-4826-9A15-C03C255F6D92}"/>
          </ac:grpSpMkLst>
        </pc:grpChg>
        <pc:grpChg chg="add del mod">
          <ac:chgData name="Tan, Jiamin" userId="f043955b-5e44-407c-bbd5-97e6e0af4e05" providerId="ADAL" clId="{D47AAFCB-E814-4A56-99F4-02EFA4D1EE52}" dt="2022-03-18T03:05:30.347" v="1159" actId="478"/>
          <ac:grpSpMkLst>
            <pc:docMk/>
            <pc:sldMk cId="3133882927" sldId="287"/>
            <ac:grpSpMk id="65" creationId="{A5C86220-A1E5-4164-A728-AC7328FD901C}"/>
          </ac:grpSpMkLst>
        </pc:grpChg>
        <pc:grpChg chg="add del mod">
          <ac:chgData name="Tan, Jiamin" userId="f043955b-5e44-407c-bbd5-97e6e0af4e05" providerId="ADAL" clId="{D47AAFCB-E814-4A56-99F4-02EFA4D1EE52}" dt="2022-03-18T03:05:32.576" v="1160" actId="478"/>
          <ac:grpSpMkLst>
            <pc:docMk/>
            <pc:sldMk cId="3133882927" sldId="287"/>
            <ac:grpSpMk id="66" creationId="{F8C639B1-F3BA-4937-A53A-D498C3B7B848}"/>
          </ac:grpSpMkLst>
        </pc:grpChg>
        <pc:picChg chg="add del">
          <ac:chgData name="Tan, Jiamin" userId="f043955b-5e44-407c-bbd5-97e6e0af4e05" providerId="ADAL" clId="{D47AAFCB-E814-4A56-99F4-02EFA4D1EE52}" dt="2022-03-18T02:52:44.814" v="961" actId="478"/>
          <ac:picMkLst>
            <pc:docMk/>
            <pc:sldMk cId="3133882927" sldId="287"/>
            <ac:picMk id="5" creationId="{1C0ECC02-AA10-45F3-A116-F9DF20CBDABA}"/>
          </ac:picMkLst>
        </pc:picChg>
        <pc:picChg chg="add del mod">
          <ac:chgData name="Tan, Jiamin" userId="f043955b-5e44-407c-bbd5-97e6e0af4e05" providerId="ADAL" clId="{D47AAFCB-E814-4A56-99F4-02EFA4D1EE52}" dt="2022-03-18T03:43:32.681" v="1386" actId="478"/>
          <ac:picMkLst>
            <pc:docMk/>
            <pc:sldMk cId="3133882927" sldId="287"/>
            <ac:picMk id="7" creationId="{9CFBB4C9-5924-4D2A-8367-6038F3559DC3}"/>
          </ac:picMkLst>
        </pc:picChg>
        <pc:picChg chg="add del mod">
          <ac:chgData name="Tan, Jiamin" userId="f043955b-5e44-407c-bbd5-97e6e0af4e05" providerId="ADAL" clId="{D47AAFCB-E814-4A56-99F4-02EFA4D1EE52}" dt="2022-03-18T03:43:12.746" v="1381" actId="22"/>
          <ac:picMkLst>
            <pc:docMk/>
            <pc:sldMk cId="3133882927" sldId="287"/>
            <ac:picMk id="123" creationId="{443A9D22-CEA8-4963-AA55-03632246DC25}"/>
          </ac:picMkLst>
        </pc:picChg>
        <pc:picChg chg="add mod ord">
          <ac:chgData name="Tan, Jiamin" userId="f043955b-5e44-407c-bbd5-97e6e0af4e05" providerId="ADAL" clId="{D47AAFCB-E814-4A56-99F4-02EFA4D1EE52}" dt="2022-03-18T03:43:58.781" v="1393" actId="1035"/>
          <ac:picMkLst>
            <pc:docMk/>
            <pc:sldMk cId="3133882927" sldId="287"/>
            <ac:picMk id="125" creationId="{E6829BD8-AA93-492E-ADC2-39CD7262BF93}"/>
          </ac:picMkLst>
        </pc:picChg>
        <pc:cxnChg chg="add mod">
          <ac:chgData name="Tan, Jiamin" userId="f043955b-5e44-407c-bbd5-97e6e0af4e05" providerId="ADAL" clId="{D47AAFCB-E814-4A56-99F4-02EFA4D1EE52}" dt="2022-03-18T03:05:16.859" v="1158" actId="14100"/>
          <ac:cxnSpMkLst>
            <pc:docMk/>
            <pc:sldMk cId="3133882927" sldId="287"/>
            <ac:cxnSpMk id="82" creationId="{D86D63E0-68DA-4623-AAFF-B44E62609AC9}"/>
          </ac:cxnSpMkLst>
        </pc:cxnChg>
        <pc:cxnChg chg="add mod">
          <ac:chgData name="Tan, Jiamin" userId="f043955b-5e44-407c-bbd5-97e6e0af4e05" providerId="ADAL" clId="{D47AAFCB-E814-4A56-99F4-02EFA4D1EE52}" dt="2022-03-18T03:06:29.108" v="1164" actId="14100"/>
          <ac:cxnSpMkLst>
            <pc:docMk/>
            <pc:sldMk cId="3133882927" sldId="287"/>
            <ac:cxnSpMk id="85" creationId="{D2024951-790D-4664-9AD7-E38822B95444}"/>
          </ac:cxnSpMkLst>
        </pc:cxnChg>
      </pc:sldChg>
      <pc:sldChg chg="addSp delSp modSp add mod">
        <pc:chgData name="Tan, Jiamin" userId="f043955b-5e44-407c-bbd5-97e6e0af4e05" providerId="ADAL" clId="{D47AAFCB-E814-4A56-99F4-02EFA4D1EE52}" dt="2022-03-18T03:44:10.343" v="1396" actId="167"/>
        <pc:sldMkLst>
          <pc:docMk/>
          <pc:sldMk cId="3644142030" sldId="288"/>
        </pc:sldMkLst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45" creationId="{30BC99B7-A98F-4DA1-BC2A-2FA890DE2CA5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46" creationId="{29359BB7-0EB8-45C1-9155-411768DCC0E6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47" creationId="{8EEDAA57-0D3F-43AE-8C65-087E8646051A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48" creationId="{726B5173-DEDA-4897-BB2A-73FA560AD0A9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49" creationId="{3F49D1EB-B58B-4E89-8022-F13D53C20B4E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0" creationId="{5E17430B-210A-48D4-B0A5-E1BA509DD7E1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1" creationId="{286EC24B-C059-43D3-8D57-5B9F4CEE348F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2" creationId="{20DDE8A9-4C4F-431F-A811-C0B4D953AE93}"/>
          </ac:spMkLst>
        </pc:spChg>
        <pc:spChg chg="add mod">
          <ac:chgData name="Tan, Jiamin" userId="f043955b-5e44-407c-bbd5-97e6e0af4e05" providerId="ADAL" clId="{D47AAFCB-E814-4A56-99F4-02EFA4D1EE52}" dt="2022-03-18T03:06:59.306" v="1169" actId="207"/>
          <ac:spMkLst>
            <pc:docMk/>
            <pc:sldMk cId="3644142030" sldId="288"/>
            <ac:spMk id="53" creationId="{4E7686BA-B40F-4BC6-B039-8B4F8BF9D4CB}"/>
          </ac:spMkLst>
        </pc:spChg>
        <pc:spChg chg="add mod">
          <ac:chgData name="Tan, Jiamin" userId="f043955b-5e44-407c-bbd5-97e6e0af4e05" providerId="ADAL" clId="{D47AAFCB-E814-4A56-99F4-02EFA4D1EE52}" dt="2022-03-18T03:06:55.318" v="1168" actId="207"/>
          <ac:spMkLst>
            <pc:docMk/>
            <pc:sldMk cId="3644142030" sldId="288"/>
            <ac:spMk id="54" creationId="{EB975472-D4ED-4DDB-A3FF-A0FEF6082EC2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5" creationId="{B55FE41A-3219-480A-9CD3-A0559ED5C7A6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6" creationId="{24622112-3E61-446D-9EAD-CBDEDC410E76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7" creationId="{5D2A2F4B-9659-4363-8839-96EA371983B6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8" creationId="{63BE344F-D9B0-464A-A9F5-58C68D01B3F2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59" creationId="{665E9CA7-217E-472D-B149-A5094608981F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60" creationId="{7B02D29D-F160-458F-80E6-47A4509026D8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61" creationId="{C1EDDB09-FF92-4299-85B6-A2AF28547241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62" creationId="{17C86865-EFE7-4D73-97F5-9A9A7879B710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63" creationId="{10861C03-7757-448F-8DBC-EE57FF742088}"/>
          </ac:spMkLst>
        </pc:spChg>
        <pc:spChg chg="add mod">
          <ac:chgData name="Tan, Jiamin" userId="f043955b-5e44-407c-bbd5-97e6e0af4e05" providerId="ADAL" clId="{D47AAFCB-E814-4A56-99F4-02EFA4D1EE52}" dt="2022-03-18T03:06:49.420" v="1167"/>
          <ac:spMkLst>
            <pc:docMk/>
            <pc:sldMk cId="3644142030" sldId="288"/>
            <ac:spMk id="64" creationId="{7E01BC3D-F487-41BC-AB3E-FCE745BB9CA7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65" creationId="{626A6BCA-71D3-431D-97B2-328195284993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66" creationId="{29DB9DD6-4079-42DE-8194-F8BC2A0F6125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67" creationId="{68F720CE-F09F-4A05-A3E0-1C829C6931AB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68" creationId="{7EDFF84E-14EC-444B-A23A-D3D106951FAB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69" creationId="{989A7EF3-30FF-4786-A0E9-781ED3511928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0" creationId="{34807D91-309C-4407-A93D-90D6475A82D9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1" creationId="{C2389D6D-FC20-4B31-8412-E346AABE20F7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2" creationId="{1AE7EAB4-5C3B-4689-BC61-6E22F8A34F78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3" creationId="{3AB29749-4865-4D76-A365-CE94AB27957B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4" creationId="{7C1C440F-751D-445A-89FB-F49581425A02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5" creationId="{99E75EF6-634C-4F62-95EE-0DCDC35AB6F7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6" creationId="{36C2BFA5-04E6-4D4C-A46C-50CA8A7BF8A3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7" creationId="{C089645F-E326-45D7-9363-385FBEA376A3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8" creationId="{F53995FE-15CE-4A28-A49F-DCDC6F3003FD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79" creationId="{FDBC5A93-EEDC-45B2-9502-E29705F9BC99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0" creationId="{2E3A89AC-E8D2-420A-9360-8E60EC6F0612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1" creationId="{A3DE656F-25C3-494B-9753-C4102A3478EE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2" creationId="{16629148-70E9-4521-8217-AB14E55AF58C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3" creationId="{EAC621CC-0101-4598-90A7-C299AB5C7446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4" creationId="{916184FD-21D4-4E2A-A772-D226490F5BA0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5" creationId="{2C51EF3C-27EA-423C-93B7-C7880121A5A1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6" creationId="{1D116252-2923-445B-B43B-F1B2807760FF}"/>
          </ac:spMkLst>
        </pc:spChg>
        <pc:spChg chg="add mod">
          <ac:chgData name="Tan, Jiamin" userId="f043955b-5e44-407c-bbd5-97e6e0af4e05" providerId="ADAL" clId="{D47AAFCB-E814-4A56-99F4-02EFA4D1EE52}" dt="2022-03-18T03:10:33.748" v="1205"/>
          <ac:spMkLst>
            <pc:docMk/>
            <pc:sldMk cId="3644142030" sldId="288"/>
            <ac:spMk id="87" creationId="{8476740F-50E0-48B0-8EC2-B0C49D8473BC}"/>
          </ac:spMkLst>
        </pc:spChg>
        <pc:spChg chg="add mod">
          <ac:chgData name="Tan, Jiamin" userId="f043955b-5e44-407c-bbd5-97e6e0af4e05" providerId="ADAL" clId="{D47AAFCB-E814-4A56-99F4-02EFA4D1EE52}" dt="2022-03-18T03:10:46.650" v="1207"/>
          <ac:spMkLst>
            <pc:docMk/>
            <pc:sldMk cId="3644142030" sldId="288"/>
            <ac:spMk id="88" creationId="{2EA92CD7-B39F-4332-9654-8160A7350689}"/>
          </ac:spMkLst>
        </pc:spChg>
        <pc:spChg chg="add mod">
          <ac:chgData name="Tan, Jiamin" userId="f043955b-5e44-407c-bbd5-97e6e0af4e05" providerId="ADAL" clId="{D47AAFCB-E814-4A56-99F4-02EFA4D1EE52}" dt="2022-03-18T03:11:51.522" v="1236"/>
          <ac:spMkLst>
            <pc:docMk/>
            <pc:sldMk cId="3644142030" sldId="288"/>
            <ac:spMk id="89" creationId="{5D2CD79D-5F4A-4507-B0F9-6CAA4BD59305}"/>
          </ac:spMkLst>
        </pc:spChg>
        <pc:grpChg chg="mod">
          <ac:chgData name="Tan, Jiamin" userId="f043955b-5e44-407c-bbd5-97e6e0af4e05" providerId="ADAL" clId="{D47AAFCB-E814-4A56-99F4-02EFA4D1EE52}" dt="2022-03-18T03:00:34.200" v="1115" actId="1076"/>
          <ac:grpSpMkLst>
            <pc:docMk/>
            <pc:sldMk cId="3644142030" sldId="288"/>
            <ac:grpSpMk id="42" creationId="{359E7123-E5AC-4E6F-84DC-48201F8AEFF2}"/>
          </ac:grpSpMkLst>
        </pc:grpChg>
        <pc:picChg chg="del">
          <ac:chgData name="Tan, Jiamin" userId="f043955b-5e44-407c-bbd5-97e6e0af4e05" providerId="ADAL" clId="{D47AAFCB-E814-4A56-99F4-02EFA4D1EE52}" dt="2022-03-18T03:44:07.467" v="1394" actId="478"/>
          <ac:picMkLst>
            <pc:docMk/>
            <pc:sldMk cId="3644142030" sldId="288"/>
            <ac:picMk id="7" creationId="{9CFBB4C9-5924-4D2A-8367-6038F3559DC3}"/>
          </ac:picMkLst>
        </pc:picChg>
        <pc:picChg chg="add mod ord">
          <ac:chgData name="Tan, Jiamin" userId="f043955b-5e44-407c-bbd5-97e6e0af4e05" providerId="ADAL" clId="{D47AAFCB-E814-4A56-99F4-02EFA4D1EE52}" dt="2022-03-18T03:44:10.343" v="1396" actId="167"/>
          <ac:picMkLst>
            <pc:docMk/>
            <pc:sldMk cId="3644142030" sldId="288"/>
            <ac:picMk id="90" creationId="{0E9FD2B5-634E-4654-84FC-C72FF5409574}"/>
          </ac:picMkLst>
        </pc:picChg>
        <pc:cxnChg chg="add mod">
          <ac:chgData name="Tan, Jiamin" userId="f043955b-5e44-407c-bbd5-97e6e0af4e05" providerId="ADAL" clId="{D47AAFCB-E814-4A56-99F4-02EFA4D1EE52}" dt="2022-03-18T03:06:42.526" v="1166" actId="1076"/>
          <ac:cxnSpMkLst>
            <pc:docMk/>
            <pc:sldMk cId="3644142030" sldId="288"/>
            <ac:cxnSpMk id="25" creationId="{96234B08-17CA-4D7F-AD6E-0A978A471039}"/>
          </ac:cxnSpMkLst>
        </pc:cxnChg>
        <pc:cxnChg chg="add mod">
          <ac:chgData name="Tan, Jiamin" userId="f043955b-5e44-407c-bbd5-97e6e0af4e05" providerId="ADAL" clId="{D47AAFCB-E814-4A56-99F4-02EFA4D1EE52}" dt="2022-03-18T03:06:42.526" v="1166" actId="1076"/>
          <ac:cxnSpMkLst>
            <pc:docMk/>
            <pc:sldMk cId="3644142030" sldId="288"/>
            <ac:cxnSpMk id="44" creationId="{A7BA2118-A7F7-4251-B14E-71DCD00F5175}"/>
          </ac:cxnSpMkLst>
        </pc:cxnChg>
      </pc:sldChg>
      <pc:sldChg chg="addSp delSp modSp add mod">
        <pc:chgData name="Tan, Jiamin" userId="f043955b-5e44-407c-bbd5-97e6e0af4e05" providerId="ADAL" clId="{D47AAFCB-E814-4A56-99F4-02EFA4D1EE52}" dt="2022-03-18T03:44:18.886" v="1399" actId="167"/>
        <pc:sldMkLst>
          <pc:docMk/>
          <pc:sldMk cId="2041903959" sldId="289"/>
        </pc:sldMkLst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25" creationId="{1C1669D9-5D2B-494A-AC9D-40A7EE082628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4" creationId="{2E6CBB1E-7EE2-40E3-9A1A-66D21D374B45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5" creationId="{E96A4AF9-40AD-49F8-B1E7-686A9161DE8E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6" creationId="{C7F29E39-545D-45A5-B272-892186360FA8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7" creationId="{897A871C-2E19-456D-BE79-0C59F5A124A5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8" creationId="{6267F1E1-E463-47A2-A2B1-48F1AB4652A3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49" creationId="{457DD1FC-650E-46CB-BFCB-36F6366AF52D}"/>
          </ac:spMkLst>
        </pc:spChg>
        <pc:spChg chg="add mod">
          <ac:chgData name="Tan, Jiamin" userId="f043955b-5e44-407c-bbd5-97e6e0af4e05" providerId="ADAL" clId="{D47AAFCB-E814-4A56-99F4-02EFA4D1EE52}" dt="2022-03-18T03:07:35.881" v="1175" actId="207"/>
          <ac:spMkLst>
            <pc:docMk/>
            <pc:sldMk cId="2041903959" sldId="289"/>
            <ac:spMk id="50" creationId="{9F1BD515-9337-447E-953F-F6052BB30ABE}"/>
          </ac:spMkLst>
        </pc:spChg>
        <pc:spChg chg="add mod">
          <ac:chgData name="Tan, Jiamin" userId="f043955b-5e44-407c-bbd5-97e6e0af4e05" providerId="ADAL" clId="{D47AAFCB-E814-4A56-99F4-02EFA4D1EE52}" dt="2022-03-18T03:07:25.757" v="1173" actId="207"/>
          <ac:spMkLst>
            <pc:docMk/>
            <pc:sldMk cId="2041903959" sldId="289"/>
            <ac:spMk id="51" creationId="{F59FE23B-4829-4DCF-8C35-4997A483C441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2" creationId="{514E4097-F4F6-4A64-A243-4AAA1D65DDD5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3" creationId="{EF70098B-82EE-47A3-ACE4-0F7A180BFF57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4" creationId="{6DD5193A-C120-453C-9FA0-B45A5ACA2ABC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5" creationId="{C70AD790-1469-4C01-A0D3-60345D973D40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6" creationId="{3C43C67E-E192-480A-8BCA-B7E3122DFC8C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7" creationId="{340AACE0-012D-4C31-9228-400754ADAD68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8" creationId="{969F104B-2B6E-4F64-AEAF-A5D218EFBBF9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59" creationId="{81954C9D-AAD7-4C26-BECD-41BE04A3F2FB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60" creationId="{11EC7CA9-B2D7-4395-AEF9-96287D84E283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61" creationId="{61B28D0A-809F-4640-9F7D-812C5D7A5DB6}"/>
          </ac:spMkLst>
        </pc:spChg>
        <pc:spChg chg="add mod">
          <ac:chgData name="Tan, Jiamin" userId="f043955b-5e44-407c-bbd5-97e6e0af4e05" providerId="ADAL" clId="{D47AAFCB-E814-4A56-99F4-02EFA4D1EE52}" dt="2022-03-18T03:07:10.253" v="1170"/>
          <ac:spMkLst>
            <pc:docMk/>
            <pc:sldMk cId="2041903959" sldId="289"/>
            <ac:spMk id="62" creationId="{7E6FFC87-42E0-4777-B854-82627E7440E5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65" creationId="{51E9705D-56C9-4FBB-A6FA-585AE2137E0B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66" creationId="{5C190989-D080-4D44-A6F8-B5C365EA133B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67" creationId="{924913CB-0927-440E-BF80-7CF650CFC4A1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68" creationId="{8871EA99-DF9A-48FA-96B4-961014DD3E52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69" creationId="{92681420-DE0C-400C-A890-913E8E5A7900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0" creationId="{675E9F8F-C98E-4807-A92F-0AE341800EAE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1" creationId="{243453E3-4515-4242-9F0F-341451E57CCD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2" creationId="{D40AED88-BCC5-4A13-8FCA-B9F7BCEAE057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3" creationId="{88BE7E46-6B0E-467D-92BC-BB9D36FA6999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4" creationId="{C57B058F-16AF-453E-8498-1AE55F6D3F7F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5" creationId="{9A64AFAC-6375-43C2-8C80-C044CF653043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6" creationId="{09033911-405C-467D-B4E6-8DA2A54C8C71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7" creationId="{BAE64249-583B-4A03-9CD2-6812F2B1D5EF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8" creationId="{EA584312-A050-4292-8E29-4E40D3772707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79" creationId="{E066C3FA-6827-4A37-BC14-618DEEF5262A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0" creationId="{1353EE45-554E-4013-A33C-41CAA542839B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1" creationId="{63077AC9-AE79-40E9-A968-6859145ABA24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2" creationId="{939B0B0E-3BD8-47AD-B4D9-8642320CB47B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3" creationId="{4942B2DF-8B22-4FE5-9B7E-43C8FBC21CA7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4" creationId="{FE3E6126-A930-4CFD-838F-8A1E03E4A998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5" creationId="{71E7C8D1-D300-4501-8A76-B457DF8F9C48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6" creationId="{6FD92D69-BE6C-4B41-AACA-7052730B038C}"/>
          </ac:spMkLst>
        </pc:spChg>
        <pc:spChg chg="add mod">
          <ac:chgData name="Tan, Jiamin" userId="f043955b-5e44-407c-bbd5-97e6e0af4e05" providerId="ADAL" clId="{D47AAFCB-E814-4A56-99F4-02EFA4D1EE52}" dt="2022-03-18T03:10:35.665" v="1206"/>
          <ac:spMkLst>
            <pc:docMk/>
            <pc:sldMk cId="2041903959" sldId="289"/>
            <ac:spMk id="87" creationId="{16E1EB52-CF10-4AB8-B410-C5F50F0A0041}"/>
          </ac:spMkLst>
        </pc:spChg>
        <pc:spChg chg="add mod">
          <ac:chgData name="Tan, Jiamin" userId="f043955b-5e44-407c-bbd5-97e6e0af4e05" providerId="ADAL" clId="{D47AAFCB-E814-4A56-99F4-02EFA4D1EE52}" dt="2022-03-18T03:10:47.993" v="1208"/>
          <ac:spMkLst>
            <pc:docMk/>
            <pc:sldMk cId="2041903959" sldId="289"/>
            <ac:spMk id="88" creationId="{6F6AD8BF-17C2-4F77-B834-A10187FBFE62}"/>
          </ac:spMkLst>
        </pc:spChg>
        <pc:spChg chg="add mod">
          <ac:chgData name="Tan, Jiamin" userId="f043955b-5e44-407c-bbd5-97e6e0af4e05" providerId="ADAL" clId="{D47AAFCB-E814-4A56-99F4-02EFA4D1EE52}" dt="2022-03-18T03:11:43.268" v="1235" actId="14100"/>
          <ac:spMkLst>
            <pc:docMk/>
            <pc:sldMk cId="2041903959" sldId="289"/>
            <ac:spMk id="89" creationId="{D7241203-BA84-46E2-A415-D5403DB2BE8C}"/>
          </ac:spMkLst>
        </pc:spChg>
        <pc:grpChg chg="mod">
          <ac:chgData name="Tan, Jiamin" userId="f043955b-5e44-407c-bbd5-97e6e0af4e05" providerId="ADAL" clId="{D47AAFCB-E814-4A56-99F4-02EFA4D1EE52}" dt="2022-03-18T03:00:54.538" v="1119" actId="1076"/>
          <ac:grpSpMkLst>
            <pc:docMk/>
            <pc:sldMk cId="2041903959" sldId="289"/>
            <ac:grpSpMk id="42" creationId="{359E7123-E5AC-4E6F-84DC-48201F8AEFF2}"/>
          </ac:grpSpMkLst>
        </pc:grpChg>
        <pc:picChg chg="del mod">
          <ac:chgData name="Tan, Jiamin" userId="f043955b-5e44-407c-bbd5-97e6e0af4e05" providerId="ADAL" clId="{D47AAFCB-E814-4A56-99F4-02EFA4D1EE52}" dt="2022-03-18T03:44:14.760" v="1397" actId="478"/>
          <ac:picMkLst>
            <pc:docMk/>
            <pc:sldMk cId="2041903959" sldId="289"/>
            <ac:picMk id="7" creationId="{9CFBB4C9-5924-4D2A-8367-6038F3559DC3}"/>
          </ac:picMkLst>
        </pc:picChg>
        <pc:picChg chg="add mod ord">
          <ac:chgData name="Tan, Jiamin" userId="f043955b-5e44-407c-bbd5-97e6e0af4e05" providerId="ADAL" clId="{D47AAFCB-E814-4A56-99F4-02EFA4D1EE52}" dt="2022-03-18T03:44:18.886" v="1399" actId="167"/>
          <ac:picMkLst>
            <pc:docMk/>
            <pc:sldMk cId="2041903959" sldId="289"/>
            <ac:picMk id="90" creationId="{8A265191-A39F-445F-8778-465C9A672B74}"/>
          </ac:picMkLst>
        </pc:picChg>
        <pc:cxnChg chg="add mod">
          <ac:chgData name="Tan, Jiamin" userId="f043955b-5e44-407c-bbd5-97e6e0af4e05" providerId="ADAL" clId="{D47AAFCB-E814-4A56-99F4-02EFA4D1EE52}" dt="2022-03-18T03:07:46.510" v="1176" actId="14100"/>
          <ac:cxnSpMkLst>
            <pc:docMk/>
            <pc:sldMk cId="2041903959" sldId="289"/>
            <ac:cxnSpMk id="63" creationId="{DC60AB3D-373D-402D-A779-0E3F76EBCA6B}"/>
          </ac:cxnSpMkLst>
        </pc:cxnChg>
        <pc:cxnChg chg="add mod">
          <ac:chgData name="Tan, Jiamin" userId="f043955b-5e44-407c-bbd5-97e6e0af4e05" providerId="ADAL" clId="{D47AAFCB-E814-4A56-99F4-02EFA4D1EE52}" dt="2022-03-18T03:07:48.101" v="1177" actId="14100"/>
          <ac:cxnSpMkLst>
            <pc:docMk/>
            <pc:sldMk cId="2041903959" sldId="289"/>
            <ac:cxnSpMk id="64" creationId="{F84602C0-3F15-4173-9549-3795A61B472A}"/>
          </ac:cxnSpMkLst>
        </pc:cxnChg>
      </pc:sldChg>
      <pc:sldChg chg="addSp delSp modSp new mod">
        <pc:chgData name="Tan, Jiamin" userId="f043955b-5e44-407c-bbd5-97e6e0af4e05" providerId="ADAL" clId="{D47AAFCB-E814-4A56-99F4-02EFA4D1EE52}" dt="2022-03-18T03:55:03.500" v="1421" actId="14100"/>
        <pc:sldMkLst>
          <pc:docMk/>
          <pc:sldMk cId="1650205171" sldId="290"/>
        </pc:sldMkLst>
        <pc:spChg chg="del">
          <ac:chgData name="Tan, Jiamin" userId="f043955b-5e44-407c-bbd5-97e6e0af4e05" providerId="ADAL" clId="{D47AAFCB-E814-4A56-99F4-02EFA4D1EE52}" dt="2022-03-18T03:13:00.497" v="1239" actId="478"/>
          <ac:spMkLst>
            <pc:docMk/>
            <pc:sldMk cId="1650205171" sldId="290"/>
            <ac:spMk id="2" creationId="{E58006B2-D89C-46A4-8CDB-AAE69BDA1F0A}"/>
          </ac:spMkLst>
        </pc:spChg>
        <pc:spChg chg="del">
          <ac:chgData name="Tan, Jiamin" userId="f043955b-5e44-407c-bbd5-97e6e0af4e05" providerId="ADAL" clId="{D47AAFCB-E814-4A56-99F4-02EFA4D1EE52}" dt="2022-03-18T03:13:02.145" v="1240" actId="478"/>
          <ac:spMkLst>
            <pc:docMk/>
            <pc:sldMk cId="1650205171" sldId="290"/>
            <ac:spMk id="3" creationId="{2D0FCACC-FA4D-45AE-9EE4-18BA5D609C93}"/>
          </ac:spMkLst>
        </pc:spChg>
        <pc:spChg chg="add mod">
          <ac:chgData name="Tan, Jiamin" userId="f043955b-5e44-407c-bbd5-97e6e0af4e05" providerId="ADAL" clId="{D47AAFCB-E814-4A56-99F4-02EFA4D1EE52}" dt="2022-03-18T03:54:34.262" v="1417" actId="20577"/>
          <ac:spMkLst>
            <pc:docMk/>
            <pc:sldMk cId="1650205171" sldId="290"/>
            <ac:spMk id="4" creationId="{EBB48059-CD36-48A5-BF1D-2E31A251983F}"/>
          </ac:spMkLst>
        </pc:spChg>
        <pc:picChg chg="add del mod">
          <ac:chgData name="Tan, Jiamin" userId="f043955b-5e44-407c-bbd5-97e6e0af4e05" providerId="ADAL" clId="{D47AAFCB-E814-4A56-99F4-02EFA4D1EE52}" dt="2022-03-18T03:30:59.005" v="1326" actId="478"/>
          <ac:picMkLst>
            <pc:docMk/>
            <pc:sldMk cId="1650205171" sldId="290"/>
            <ac:picMk id="5" creationId="{AE3003CD-3CE3-4912-87F4-0E63DDC6ABB1}"/>
          </ac:picMkLst>
        </pc:picChg>
        <pc:picChg chg="add del mod">
          <ac:chgData name="Tan, Jiamin" userId="f043955b-5e44-407c-bbd5-97e6e0af4e05" providerId="ADAL" clId="{D47AAFCB-E814-4A56-99F4-02EFA4D1EE52}" dt="2022-03-18T03:30:59.424" v="1327" actId="478"/>
          <ac:picMkLst>
            <pc:docMk/>
            <pc:sldMk cId="1650205171" sldId="290"/>
            <ac:picMk id="6" creationId="{57B51949-F5B8-4D39-A7AC-04719BD8287D}"/>
          </ac:picMkLst>
        </pc:picChg>
        <pc:picChg chg="add mod">
          <ac:chgData name="Tan, Jiamin" userId="f043955b-5e44-407c-bbd5-97e6e0af4e05" providerId="ADAL" clId="{D47AAFCB-E814-4A56-99F4-02EFA4D1EE52}" dt="2022-03-18T03:55:03.500" v="1421" actId="14100"/>
          <ac:picMkLst>
            <pc:docMk/>
            <pc:sldMk cId="1650205171" sldId="290"/>
            <ac:picMk id="7" creationId="{39B8192F-ECE3-45E2-9970-CE33A3BACBAD}"/>
          </ac:picMkLst>
        </pc:picChg>
        <pc:picChg chg="add mod">
          <ac:chgData name="Tan, Jiamin" userId="f043955b-5e44-407c-bbd5-97e6e0af4e05" providerId="ADAL" clId="{D47AAFCB-E814-4A56-99F4-02EFA4D1EE52}" dt="2022-03-18T03:55:03.500" v="1421" actId="14100"/>
          <ac:picMkLst>
            <pc:docMk/>
            <pc:sldMk cId="1650205171" sldId="290"/>
            <ac:picMk id="8" creationId="{027E2FA4-045A-4717-9244-864511D3BFDF}"/>
          </ac:picMkLst>
        </pc:picChg>
        <pc:picChg chg="add mod">
          <ac:chgData name="Tan, Jiamin" userId="f043955b-5e44-407c-bbd5-97e6e0af4e05" providerId="ADAL" clId="{D47AAFCB-E814-4A56-99F4-02EFA4D1EE52}" dt="2022-03-18T03:55:03.500" v="1421" actId="14100"/>
          <ac:picMkLst>
            <pc:docMk/>
            <pc:sldMk cId="1650205171" sldId="290"/>
            <ac:picMk id="9" creationId="{E163A0D3-89B9-4C8B-9AD9-3A80BAA91B56}"/>
          </ac:picMkLst>
        </pc:picChg>
        <pc:picChg chg="add mod">
          <ac:chgData name="Tan, Jiamin" userId="f043955b-5e44-407c-bbd5-97e6e0af4e05" providerId="ADAL" clId="{D47AAFCB-E814-4A56-99F4-02EFA4D1EE52}" dt="2022-03-18T03:55:03.500" v="1421" actId="14100"/>
          <ac:picMkLst>
            <pc:docMk/>
            <pc:sldMk cId="1650205171" sldId="290"/>
            <ac:picMk id="1026" creationId="{885847D2-03ED-455B-9CA7-6F3F643ED6F4}"/>
          </ac:picMkLst>
        </pc:picChg>
      </pc:sldChg>
      <pc:sldChg chg="addSp delSp modSp add mod">
        <pc:chgData name="Tan, Jiamin" userId="f043955b-5e44-407c-bbd5-97e6e0af4e05" providerId="ADAL" clId="{D47AAFCB-E814-4A56-99F4-02EFA4D1EE52}" dt="2022-03-18T04:16:41.538" v="1847" actId="14100"/>
        <pc:sldMkLst>
          <pc:docMk/>
          <pc:sldMk cId="3367009802" sldId="291"/>
        </pc:sldMkLst>
        <pc:spChg chg="mod">
          <ac:chgData name="Tan, Jiamin" userId="f043955b-5e44-407c-bbd5-97e6e0af4e05" providerId="ADAL" clId="{D47AAFCB-E814-4A56-99F4-02EFA4D1EE52}" dt="2022-03-18T03:54:48.544" v="1419" actId="20577"/>
          <ac:spMkLst>
            <pc:docMk/>
            <pc:sldMk cId="3367009802" sldId="291"/>
            <ac:spMk id="4" creationId="{EBB48059-CD36-48A5-BF1D-2E31A251983F}"/>
          </ac:spMkLst>
        </pc:spChg>
        <pc:picChg chg="add mod">
          <ac:chgData name="Tan, Jiamin" userId="f043955b-5e44-407c-bbd5-97e6e0af4e05" providerId="ADAL" clId="{D47AAFCB-E814-4A56-99F4-02EFA4D1EE52}" dt="2022-03-18T03:55:09.416" v="1422" actId="14100"/>
          <ac:picMkLst>
            <pc:docMk/>
            <pc:sldMk cId="3367009802" sldId="291"/>
            <ac:picMk id="2" creationId="{71EC78F2-0256-4405-A98B-C05194A4A332}"/>
          </ac:picMkLst>
        </pc:picChg>
        <pc:picChg chg="del">
          <ac:chgData name="Tan, Jiamin" userId="f043955b-5e44-407c-bbd5-97e6e0af4e05" providerId="ADAL" clId="{D47AAFCB-E814-4A56-99F4-02EFA4D1EE52}" dt="2022-03-18T03:33:16.197" v="1351" actId="478"/>
          <ac:picMkLst>
            <pc:docMk/>
            <pc:sldMk cId="3367009802" sldId="291"/>
            <ac:picMk id="7" creationId="{39B8192F-ECE3-45E2-9970-CE33A3BACBAD}"/>
          </ac:picMkLst>
        </pc:picChg>
        <pc:picChg chg="del">
          <ac:chgData name="Tan, Jiamin" userId="f043955b-5e44-407c-bbd5-97e6e0af4e05" providerId="ADAL" clId="{D47AAFCB-E814-4A56-99F4-02EFA4D1EE52}" dt="2022-03-18T03:33:38.860" v="1356" actId="478"/>
          <ac:picMkLst>
            <pc:docMk/>
            <pc:sldMk cId="3367009802" sldId="291"/>
            <ac:picMk id="8" creationId="{027E2FA4-045A-4717-9244-864511D3BFDF}"/>
          </ac:picMkLst>
        </pc:picChg>
        <pc:picChg chg="del">
          <ac:chgData name="Tan, Jiamin" userId="f043955b-5e44-407c-bbd5-97e6e0af4e05" providerId="ADAL" clId="{D47AAFCB-E814-4A56-99F4-02EFA4D1EE52}" dt="2022-03-18T03:33:57.752" v="1360" actId="478"/>
          <ac:picMkLst>
            <pc:docMk/>
            <pc:sldMk cId="3367009802" sldId="291"/>
            <ac:picMk id="9" creationId="{E163A0D3-89B9-4C8B-9AD9-3A80BAA91B56}"/>
          </ac:picMkLst>
        </pc:picChg>
        <pc:picChg chg="del">
          <ac:chgData name="Tan, Jiamin" userId="f043955b-5e44-407c-bbd5-97e6e0af4e05" providerId="ADAL" clId="{D47AAFCB-E814-4A56-99F4-02EFA4D1EE52}" dt="2022-03-18T03:33:05.360" v="1349" actId="478"/>
          <ac:picMkLst>
            <pc:docMk/>
            <pc:sldMk cId="3367009802" sldId="291"/>
            <ac:picMk id="1026" creationId="{885847D2-03ED-455B-9CA7-6F3F643ED6F4}"/>
          </ac:picMkLst>
        </pc:picChg>
        <pc:picChg chg="add mod">
          <ac:chgData name="Tan, Jiamin" userId="f043955b-5e44-407c-bbd5-97e6e0af4e05" providerId="ADAL" clId="{D47AAFCB-E814-4A56-99F4-02EFA4D1EE52}" dt="2022-03-18T04:16:41.538" v="1847" actId="14100"/>
          <ac:picMkLst>
            <pc:docMk/>
            <pc:sldMk cId="3367009802" sldId="291"/>
            <ac:picMk id="2050" creationId="{26EBA4C1-36BE-4C97-A55F-DC0CBC20EA12}"/>
          </ac:picMkLst>
        </pc:picChg>
        <pc:picChg chg="add mod">
          <ac:chgData name="Tan, Jiamin" userId="f043955b-5e44-407c-bbd5-97e6e0af4e05" providerId="ADAL" clId="{D47AAFCB-E814-4A56-99F4-02EFA4D1EE52}" dt="2022-03-18T03:55:09.416" v="1422" actId="14100"/>
          <ac:picMkLst>
            <pc:docMk/>
            <pc:sldMk cId="3367009802" sldId="291"/>
            <ac:picMk id="2052" creationId="{AA1E8EC5-185F-4911-8931-80212404002F}"/>
          </ac:picMkLst>
        </pc:picChg>
        <pc:picChg chg="add mod">
          <ac:chgData name="Tan, Jiamin" userId="f043955b-5e44-407c-bbd5-97e6e0af4e05" providerId="ADAL" clId="{D47AAFCB-E814-4A56-99F4-02EFA4D1EE52}" dt="2022-03-18T04:16:39.245" v="1846" actId="14100"/>
          <ac:picMkLst>
            <pc:docMk/>
            <pc:sldMk cId="3367009802" sldId="291"/>
            <ac:picMk id="2054" creationId="{13D58734-8C14-4E3E-B1B5-48721EFFC51F}"/>
          </ac:picMkLst>
        </pc:picChg>
      </pc:sldChg>
      <pc:sldChg chg="addSp delSp modSp add mod">
        <pc:chgData name="Tan, Jiamin" userId="f043955b-5e44-407c-bbd5-97e6e0af4e05" providerId="ADAL" clId="{D47AAFCB-E814-4A56-99F4-02EFA4D1EE52}" dt="2022-03-18T04:19:25.585" v="1863" actId="14100"/>
        <pc:sldMkLst>
          <pc:docMk/>
          <pc:sldMk cId="3139825937" sldId="292"/>
        </pc:sldMkLst>
        <pc:spChg chg="mod">
          <ac:chgData name="Tan, Jiamin" userId="f043955b-5e44-407c-bbd5-97e6e0af4e05" providerId="ADAL" clId="{D47AAFCB-E814-4A56-99F4-02EFA4D1EE52}" dt="2022-03-18T04:19:25.585" v="1863" actId="14100"/>
          <ac:spMkLst>
            <pc:docMk/>
            <pc:sldMk cId="3139825937" sldId="292"/>
            <ac:spMk id="4" creationId="{EBB48059-CD36-48A5-BF1D-2E31A251983F}"/>
          </ac:spMkLst>
        </pc:spChg>
        <pc:picChg chg="del mod">
          <ac:chgData name="Tan, Jiamin" userId="f043955b-5e44-407c-bbd5-97e6e0af4e05" providerId="ADAL" clId="{D47AAFCB-E814-4A56-99F4-02EFA4D1EE52}" dt="2022-03-18T03:56:29.724" v="1467" actId="478"/>
          <ac:picMkLst>
            <pc:docMk/>
            <pc:sldMk cId="3139825937" sldId="292"/>
            <ac:picMk id="2" creationId="{71EC78F2-0256-4405-A98B-C05194A4A332}"/>
          </ac:picMkLst>
        </pc:picChg>
        <pc:picChg chg="add mod">
          <ac:chgData name="Tan, Jiamin" userId="f043955b-5e44-407c-bbd5-97e6e0af4e05" providerId="ADAL" clId="{D47AAFCB-E814-4A56-99F4-02EFA4D1EE52}" dt="2022-03-18T03:56:14.525" v="1462" actId="14100"/>
          <ac:picMkLst>
            <pc:docMk/>
            <pc:sldMk cId="3139825937" sldId="292"/>
            <ac:picMk id="3" creationId="{ACE3E561-7C77-43E5-AB2C-4BE440BFC901}"/>
          </ac:picMkLst>
        </pc:picChg>
        <pc:picChg chg="add mod">
          <ac:chgData name="Tan, Jiamin" userId="f043955b-5e44-407c-bbd5-97e6e0af4e05" providerId="ADAL" clId="{D47AAFCB-E814-4A56-99F4-02EFA4D1EE52}" dt="2022-03-18T03:56:28.425" v="1466" actId="14100"/>
          <ac:picMkLst>
            <pc:docMk/>
            <pc:sldMk cId="3139825937" sldId="292"/>
            <ac:picMk id="5" creationId="{953F944E-F21F-4C52-AA96-020355C33698}"/>
          </ac:picMkLst>
        </pc:picChg>
        <pc:picChg chg="add mod">
          <ac:chgData name="Tan, Jiamin" userId="f043955b-5e44-407c-bbd5-97e6e0af4e05" providerId="ADAL" clId="{D47AAFCB-E814-4A56-99F4-02EFA4D1EE52}" dt="2022-03-18T03:56:49.824" v="1470" actId="14100"/>
          <ac:picMkLst>
            <pc:docMk/>
            <pc:sldMk cId="3139825937" sldId="292"/>
            <ac:picMk id="6" creationId="{8E6A3F98-516A-486A-97EF-524A3663D8E1}"/>
          </ac:picMkLst>
        </pc:picChg>
        <pc:picChg chg="del mod">
          <ac:chgData name="Tan, Jiamin" userId="f043955b-5e44-407c-bbd5-97e6e0af4e05" providerId="ADAL" clId="{D47AAFCB-E814-4A56-99F4-02EFA4D1EE52}" dt="2022-03-18T03:55:52.024" v="1455" actId="478"/>
          <ac:picMkLst>
            <pc:docMk/>
            <pc:sldMk cId="3139825937" sldId="292"/>
            <ac:picMk id="2050" creationId="{26EBA4C1-36BE-4C97-A55F-DC0CBC20EA12}"/>
          </ac:picMkLst>
        </pc:picChg>
        <pc:picChg chg="del mod">
          <ac:chgData name="Tan, Jiamin" userId="f043955b-5e44-407c-bbd5-97e6e0af4e05" providerId="ADAL" clId="{D47AAFCB-E814-4A56-99F4-02EFA4D1EE52}" dt="2022-03-18T03:56:01.251" v="1459" actId="478"/>
          <ac:picMkLst>
            <pc:docMk/>
            <pc:sldMk cId="3139825937" sldId="292"/>
            <ac:picMk id="2052" creationId="{AA1E8EC5-185F-4911-8931-80212404002F}"/>
          </ac:picMkLst>
        </pc:picChg>
        <pc:picChg chg="del mod">
          <ac:chgData name="Tan, Jiamin" userId="f043955b-5e44-407c-bbd5-97e6e0af4e05" providerId="ADAL" clId="{D47AAFCB-E814-4A56-99F4-02EFA4D1EE52}" dt="2022-03-18T03:56:16.587" v="1463" actId="478"/>
          <ac:picMkLst>
            <pc:docMk/>
            <pc:sldMk cId="3139825937" sldId="292"/>
            <ac:picMk id="2054" creationId="{13D58734-8C14-4E3E-B1B5-48721EFFC51F}"/>
          </ac:picMkLst>
        </pc:picChg>
        <pc:picChg chg="add mod">
          <ac:chgData name="Tan, Jiamin" userId="f043955b-5e44-407c-bbd5-97e6e0af4e05" providerId="ADAL" clId="{D47AAFCB-E814-4A56-99F4-02EFA4D1EE52}" dt="2022-03-18T03:56:00.157" v="1458" actId="14100"/>
          <ac:picMkLst>
            <pc:docMk/>
            <pc:sldMk cId="3139825937" sldId="292"/>
            <ac:picMk id="3074" creationId="{5560FB40-B6D0-46DC-8F3D-3B25B66123C0}"/>
          </ac:picMkLst>
        </pc:picChg>
      </pc:sldChg>
      <pc:sldChg chg="addSp delSp modSp add mod ord">
        <pc:chgData name="Tan, Jiamin" userId="f043955b-5e44-407c-bbd5-97e6e0af4e05" providerId="ADAL" clId="{D47AAFCB-E814-4A56-99F4-02EFA4D1EE52}" dt="2022-03-18T04:14:03.672" v="1727" actId="20577"/>
        <pc:sldMkLst>
          <pc:docMk/>
          <pc:sldMk cId="614229118" sldId="293"/>
        </pc:sldMkLst>
        <pc:spChg chg="mod">
          <ac:chgData name="Tan, Jiamin" userId="f043955b-5e44-407c-bbd5-97e6e0af4e05" providerId="ADAL" clId="{D47AAFCB-E814-4A56-99F4-02EFA4D1EE52}" dt="2022-03-18T04:14:03.672" v="1727" actId="20577"/>
          <ac:spMkLst>
            <pc:docMk/>
            <pc:sldMk cId="614229118" sldId="293"/>
            <ac:spMk id="4" creationId="{EBB48059-CD36-48A5-BF1D-2E31A251983F}"/>
          </ac:spMkLst>
        </pc:spChg>
        <pc:picChg chg="add mod">
          <ac:chgData name="Tan, Jiamin" userId="f043955b-5e44-407c-bbd5-97e6e0af4e05" providerId="ADAL" clId="{D47AAFCB-E814-4A56-99F4-02EFA4D1EE52}" dt="2022-03-18T04:12:44.148" v="1668" actId="14100"/>
          <ac:picMkLst>
            <pc:docMk/>
            <pc:sldMk cId="614229118" sldId="293"/>
            <ac:picMk id="2" creationId="{AF40D60C-5658-4E34-9A10-B5A594EF00E4}"/>
          </ac:picMkLst>
        </pc:picChg>
        <pc:picChg chg="del">
          <ac:chgData name="Tan, Jiamin" userId="f043955b-5e44-407c-bbd5-97e6e0af4e05" providerId="ADAL" clId="{D47AAFCB-E814-4A56-99F4-02EFA4D1EE52}" dt="2022-03-18T04:12:49.978" v="1669" actId="478"/>
          <ac:picMkLst>
            <pc:docMk/>
            <pc:sldMk cId="614229118" sldId="293"/>
            <ac:picMk id="3" creationId="{ACE3E561-7C77-43E5-AB2C-4BE440BFC901}"/>
          </ac:picMkLst>
        </pc:picChg>
        <pc:picChg chg="del">
          <ac:chgData name="Tan, Jiamin" userId="f043955b-5e44-407c-bbd5-97e6e0af4e05" providerId="ADAL" clId="{D47AAFCB-E814-4A56-99F4-02EFA4D1EE52}" dt="2022-03-18T04:12:58.578" v="1674" actId="478"/>
          <ac:picMkLst>
            <pc:docMk/>
            <pc:sldMk cId="614229118" sldId="293"/>
            <ac:picMk id="5" creationId="{953F944E-F21F-4C52-AA96-020355C33698}"/>
          </ac:picMkLst>
        </pc:picChg>
        <pc:picChg chg="del">
          <ac:chgData name="Tan, Jiamin" userId="f043955b-5e44-407c-bbd5-97e6e0af4e05" providerId="ADAL" clId="{D47AAFCB-E814-4A56-99F4-02EFA4D1EE52}" dt="2022-03-18T04:13:15.104" v="1678" actId="478"/>
          <ac:picMkLst>
            <pc:docMk/>
            <pc:sldMk cId="614229118" sldId="293"/>
            <ac:picMk id="6" creationId="{8E6A3F98-516A-486A-97EF-524A3663D8E1}"/>
          </ac:picMkLst>
        </pc:picChg>
        <pc:picChg chg="add mod">
          <ac:chgData name="Tan, Jiamin" userId="f043955b-5e44-407c-bbd5-97e6e0af4e05" providerId="ADAL" clId="{D47AAFCB-E814-4A56-99F4-02EFA4D1EE52}" dt="2022-03-18T04:12:57.003" v="1673" actId="14100"/>
          <ac:picMkLst>
            <pc:docMk/>
            <pc:sldMk cId="614229118" sldId="293"/>
            <ac:picMk id="7" creationId="{09C05947-CFB6-4C7E-9F35-F781CA216617}"/>
          </ac:picMkLst>
        </pc:picChg>
        <pc:picChg chg="add mod">
          <ac:chgData name="Tan, Jiamin" userId="f043955b-5e44-407c-bbd5-97e6e0af4e05" providerId="ADAL" clId="{D47AAFCB-E814-4A56-99F4-02EFA4D1EE52}" dt="2022-03-18T04:13:13.247" v="1677" actId="14100"/>
          <ac:picMkLst>
            <pc:docMk/>
            <pc:sldMk cId="614229118" sldId="293"/>
            <ac:picMk id="8" creationId="{682E2D2A-B8CF-472D-8F6C-5491658D9740}"/>
          </ac:picMkLst>
        </pc:picChg>
        <pc:picChg chg="add mod">
          <ac:chgData name="Tan, Jiamin" userId="f043955b-5e44-407c-bbd5-97e6e0af4e05" providerId="ADAL" clId="{D47AAFCB-E814-4A56-99F4-02EFA4D1EE52}" dt="2022-03-18T04:13:27.466" v="1681" actId="14100"/>
          <ac:picMkLst>
            <pc:docMk/>
            <pc:sldMk cId="614229118" sldId="293"/>
            <ac:picMk id="9" creationId="{E8AF09AE-D592-4B9B-8B68-1F032C541053}"/>
          </ac:picMkLst>
        </pc:picChg>
        <pc:picChg chg="del">
          <ac:chgData name="Tan, Jiamin" userId="f043955b-5e44-407c-bbd5-97e6e0af4e05" providerId="ADAL" clId="{D47AAFCB-E814-4A56-99F4-02EFA4D1EE52}" dt="2022-03-18T04:12:36.898" v="1665" actId="478"/>
          <ac:picMkLst>
            <pc:docMk/>
            <pc:sldMk cId="614229118" sldId="293"/>
            <ac:picMk id="3074" creationId="{5560FB40-B6D0-46DC-8F3D-3B25B66123C0}"/>
          </ac:picMkLst>
        </pc:picChg>
      </pc:sldChg>
      <pc:sldChg chg="addSp delSp modSp new mod">
        <pc:chgData name="Tan, Jiamin" userId="f043955b-5e44-407c-bbd5-97e6e0af4e05" providerId="ADAL" clId="{D47AAFCB-E814-4A56-99F4-02EFA4D1EE52}" dt="2022-03-18T04:08:10.581" v="1662" actId="20577"/>
        <pc:sldMkLst>
          <pc:docMk/>
          <pc:sldMk cId="7775806" sldId="294"/>
        </pc:sldMkLst>
        <pc:spChg chg="del">
          <ac:chgData name="Tan, Jiamin" userId="f043955b-5e44-407c-bbd5-97e6e0af4e05" providerId="ADAL" clId="{D47AAFCB-E814-4A56-99F4-02EFA4D1EE52}" dt="2022-03-18T04:05:10.493" v="1556" actId="478"/>
          <ac:spMkLst>
            <pc:docMk/>
            <pc:sldMk cId="7775806" sldId="294"/>
            <ac:spMk id="2" creationId="{8027A5BA-BE6E-49D1-8891-4C29963FBEAD}"/>
          </ac:spMkLst>
        </pc:spChg>
        <pc:spChg chg="del">
          <ac:chgData name="Tan, Jiamin" userId="f043955b-5e44-407c-bbd5-97e6e0af4e05" providerId="ADAL" clId="{D47AAFCB-E814-4A56-99F4-02EFA4D1EE52}" dt="2022-03-18T04:05:09.417" v="1555" actId="478"/>
          <ac:spMkLst>
            <pc:docMk/>
            <pc:sldMk cId="7775806" sldId="294"/>
            <ac:spMk id="3" creationId="{408CE6BA-7DC3-45BD-ABEA-0B1D898035AB}"/>
          </ac:spMkLst>
        </pc:spChg>
        <pc:spChg chg="add mod">
          <ac:chgData name="Tan, Jiamin" userId="f043955b-5e44-407c-bbd5-97e6e0af4e05" providerId="ADAL" clId="{D47AAFCB-E814-4A56-99F4-02EFA4D1EE52}" dt="2022-03-18T04:06:44.735" v="1616" actId="20577"/>
          <ac:spMkLst>
            <pc:docMk/>
            <pc:sldMk cId="7775806" sldId="294"/>
            <ac:spMk id="5" creationId="{4A3BD244-610B-49DD-8761-DB8EC80D44F8}"/>
          </ac:spMkLst>
        </pc:spChg>
        <pc:spChg chg="add mod">
          <ac:chgData name="Tan, Jiamin" userId="f043955b-5e44-407c-bbd5-97e6e0af4e05" providerId="ADAL" clId="{D47AAFCB-E814-4A56-99F4-02EFA4D1EE52}" dt="2022-03-18T04:08:10.581" v="1662" actId="20577"/>
          <ac:spMkLst>
            <pc:docMk/>
            <pc:sldMk cId="7775806" sldId="294"/>
            <ac:spMk id="6" creationId="{42900B18-20D3-44C6-BB9C-B25F5FE150DD}"/>
          </ac:spMkLst>
        </pc:spChg>
        <pc:picChg chg="add mod">
          <ac:chgData name="Tan, Jiamin" userId="f043955b-5e44-407c-bbd5-97e6e0af4e05" providerId="ADAL" clId="{D47AAFCB-E814-4A56-99F4-02EFA4D1EE52}" dt="2022-03-18T04:05:11.411" v="1557"/>
          <ac:picMkLst>
            <pc:docMk/>
            <pc:sldMk cId="7775806" sldId="294"/>
            <ac:picMk id="4" creationId="{8C6DB12F-984B-44F0-AEDA-7432F0D775C9}"/>
          </ac:picMkLst>
        </pc:picChg>
      </pc:sldChg>
      <pc:sldChg chg="addSp delSp modSp add mod">
        <pc:chgData name="Tan, Jiamin" userId="f043955b-5e44-407c-bbd5-97e6e0af4e05" providerId="ADAL" clId="{D47AAFCB-E814-4A56-99F4-02EFA4D1EE52}" dt="2022-03-18T04:16:23.780" v="1845" actId="1076"/>
        <pc:sldMkLst>
          <pc:docMk/>
          <pc:sldMk cId="2656399054" sldId="295"/>
        </pc:sldMkLst>
        <pc:spChg chg="mod">
          <ac:chgData name="Tan, Jiamin" userId="f043955b-5e44-407c-bbd5-97e6e0af4e05" providerId="ADAL" clId="{D47AAFCB-E814-4A56-99F4-02EFA4D1EE52}" dt="2022-03-18T04:16:04.205" v="1840" actId="20577"/>
          <ac:spMkLst>
            <pc:docMk/>
            <pc:sldMk cId="2656399054" sldId="295"/>
            <ac:spMk id="4" creationId="{EBB48059-CD36-48A5-BF1D-2E31A251983F}"/>
          </ac:spMkLst>
        </pc:spChg>
        <pc:picChg chg="del">
          <ac:chgData name="Tan, Jiamin" userId="f043955b-5e44-407c-bbd5-97e6e0af4e05" providerId="ADAL" clId="{D47AAFCB-E814-4A56-99F4-02EFA4D1EE52}" dt="2022-03-18T04:16:07.761" v="1841" actId="478"/>
          <ac:picMkLst>
            <pc:docMk/>
            <pc:sldMk cId="2656399054" sldId="295"/>
            <ac:picMk id="2" creationId="{71EC78F2-0256-4405-A98B-C05194A4A332}"/>
          </ac:picMkLst>
        </pc:picChg>
        <pc:picChg chg="add mod">
          <ac:chgData name="Tan, Jiamin" userId="f043955b-5e44-407c-bbd5-97e6e0af4e05" providerId="ADAL" clId="{D47AAFCB-E814-4A56-99F4-02EFA4D1EE52}" dt="2022-03-18T04:15:36.902" v="1820" actId="14100"/>
          <ac:picMkLst>
            <pc:docMk/>
            <pc:sldMk cId="2656399054" sldId="295"/>
            <ac:picMk id="3" creationId="{E94739D4-7742-455E-BB71-9FD1FF638F7E}"/>
          </ac:picMkLst>
        </pc:picChg>
        <pc:picChg chg="add mod">
          <ac:chgData name="Tan, Jiamin" userId="f043955b-5e44-407c-bbd5-97e6e0af4e05" providerId="ADAL" clId="{D47AAFCB-E814-4A56-99F4-02EFA4D1EE52}" dt="2022-03-18T04:15:56.831" v="1824" actId="14100"/>
          <ac:picMkLst>
            <pc:docMk/>
            <pc:sldMk cId="2656399054" sldId="295"/>
            <ac:picMk id="5" creationId="{A92C553A-6786-49FC-97A7-93192501EE94}"/>
          </ac:picMkLst>
        </pc:picChg>
        <pc:picChg chg="add mod">
          <ac:chgData name="Tan, Jiamin" userId="f043955b-5e44-407c-bbd5-97e6e0af4e05" providerId="ADAL" clId="{D47AAFCB-E814-4A56-99F4-02EFA4D1EE52}" dt="2022-03-18T04:16:23.780" v="1845" actId="1076"/>
          <ac:picMkLst>
            <pc:docMk/>
            <pc:sldMk cId="2656399054" sldId="295"/>
            <ac:picMk id="6" creationId="{C9217EA5-A100-4AF8-9F95-6BE00E228509}"/>
          </ac:picMkLst>
        </pc:picChg>
        <pc:picChg chg="del">
          <ac:chgData name="Tan, Jiamin" userId="f043955b-5e44-407c-bbd5-97e6e0af4e05" providerId="ADAL" clId="{D47AAFCB-E814-4A56-99F4-02EFA4D1EE52}" dt="2022-03-18T04:15:29.375" v="1817" actId="478"/>
          <ac:picMkLst>
            <pc:docMk/>
            <pc:sldMk cId="2656399054" sldId="295"/>
            <ac:picMk id="2050" creationId="{26EBA4C1-36BE-4C97-A55F-DC0CBC20EA12}"/>
          </ac:picMkLst>
        </pc:picChg>
        <pc:picChg chg="del">
          <ac:chgData name="Tan, Jiamin" userId="f043955b-5e44-407c-bbd5-97e6e0af4e05" providerId="ADAL" clId="{D47AAFCB-E814-4A56-99F4-02EFA4D1EE52}" dt="2022-03-18T04:15:44.117" v="1821" actId="478"/>
          <ac:picMkLst>
            <pc:docMk/>
            <pc:sldMk cId="2656399054" sldId="295"/>
            <ac:picMk id="2054" creationId="{13D58734-8C14-4E3E-B1B5-48721EFFC51F}"/>
          </ac:picMkLst>
        </pc:picChg>
      </pc:sldChg>
      <pc:sldChg chg="addSp delSp modSp add mod">
        <pc:chgData name="Tan, Jiamin" userId="f043955b-5e44-407c-bbd5-97e6e0af4e05" providerId="ADAL" clId="{D47AAFCB-E814-4A56-99F4-02EFA4D1EE52}" dt="2022-03-18T04:20:57.217" v="1880" actId="14100"/>
        <pc:sldMkLst>
          <pc:docMk/>
          <pc:sldMk cId="1961935753" sldId="296"/>
        </pc:sldMkLst>
        <pc:picChg chg="del">
          <ac:chgData name="Tan, Jiamin" userId="f043955b-5e44-407c-bbd5-97e6e0af4e05" providerId="ADAL" clId="{D47AAFCB-E814-4A56-99F4-02EFA4D1EE52}" dt="2022-03-18T04:19:56.174" v="1865" actId="478"/>
          <ac:picMkLst>
            <pc:docMk/>
            <pc:sldMk cId="1961935753" sldId="296"/>
            <ac:picMk id="2" creationId="{AF40D60C-5658-4E34-9A10-B5A594EF00E4}"/>
          </ac:picMkLst>
        </pc:picChg>
        <pc:picChg chg="add mod">
          <ac:chgData name="Tan, Jiamin" userId="f043955b-5e44-407c-bbd5-97e6e0af4e05" providerId="ADAL" clId="{D47AAFCB-E814-4A56-99F4-02EFA4D1EE52}" dt="2022-03-18T04:20:30.774" v="1876" actId="14100"/>
          <ac:picMkLst>
            <pc:docMk/>
            <pc:sldMk cId="1961935753" sldId="296"/>
            <ac:picMk id="3" creationId="{7151578A-98EE-48AC-809C-229AEBE6E196}"/>
          </ac:picMkLst>
        </pc:picChg>
        <pc:picChg chg="del">
          <ac:chgData name="Tan, Jiamin" userId="f043955b-5e44-407c-bbd5-97e6e0af4e05" providerId="ADAL" clId="{D47AAFCB-E814-4A56-99F4-02EFA4D1EE52}" dt="2022-03-18T04:20:05.193" v="1869" actId="478"/>
          <ac:picMkLst>
            <pc:docMk/>
            <pc:sldMk cId="1961935753" sldId="296"/>
            <ac:picMk id="7" creationId="{09C05947-CFB6-4C7E-9F35-F781CA216617}"/>
          </ac:picMkLst>
        </pc:picChg>
        <pc:picChg chg="del">
          <ac:chgData name="Tan, Jiamin" userId="f043955b-5e44-407c-bbd5-97e6e0af4e05" providerId="ADAL" clId="{D47AAFCB-E814-4A56-99F4-02EFA4D1EE52}" dt="2022-03-18T04:20:17.856" v="1873" actId="478"/>
          <ac:picMkLst>
            <pc:docMk/>
            <pc:sldMk cId="1961935753" sldId="296"/>
            <ac:picMk id="8" creationId="{682E2D2A-B8CF-472D-8F6C-5491658D9740}"/>
          </ac:picMkLst>
        </pc:picChg>
        <pc:picChg chg="del">
          <ac:chgData name="Tan, Jiamin" userId="f043955b-5e44-407c-bbd5-97e6e0af4e05" providerId="ADAL" clId="{D47AAFCB-E814-4A56-99F4-02EFA4D1EE52}" dt="2022-03-18T04:20:40.806" v="1877" actId="478"/>
          <ac:picMkLst>
            <pc:docMk/>
            <pc:sldMk cId="1961935753" sldId="296"/>
            <ac:picMk id="9" creationId="{E8AF09AE-D592-4B9B-8B68-1F032C541053}"/>
          </ac:picMkLst>
        </pc:picChg>
        <pc:picChg chg="add mod">
          <ac:chgData name="Tan, Jiamin" userId="f043955b-5e44-407c-bbd5-97e6e0af4e05" providerId="ADAL" clId="{D47AAFCB-E814-4A56-99F4-02EFA4D1EE52}" dt="2022-03-18T04:20:03.279" v="1868" actId="14100"/>
          <ac:picMkLst>
            <pc:docMk/>
            <pc:sldMk cId="1961935753" sldId="296"/>
            <ac:picMk id="4098" creationId="{F92161CD-67DB-4E42-AEE5-5E045A0E2304}"/>
          </ac:picMkLst>
        </pc:picChg>
        <pc:picChg chg="add mod">
          <ac:chgData name="Tan, Jiamin" userId="f043955b-5e44-407c-bbd5-97e6e0af4e05" providerId="ADAL" clId="{D47AAFCB-E814-4A56-99F4-02EFA4D1EE52}" dt="2022-03-18T04:20:15.920" v="1872" actId="14100"/>
          <ac:picMkLst>
            <pc:docMk/>
            <pc:sldMk cId="1961935753" sldId="296"/>
            <ac:picMk id="4100" creationId="{D106A00D-5355-4692-A5CB-FF3E3E1465B1}"/>
          </ac:picMkLst>
        </pc:picChg>
        <pc:picChg chg="add mod">
          <ac:chgData name="Tan, Jiamin" userId="f043955b-5e44-407c-bbd5-97e6e0af4e05" providerId="ADAL" clId="{D47AAFCB-E814-4A56-99F4-02EFA4D1EE52}" dt="2022-03-18T04:20:57.217" v="1880" actId="14100"/>
          <ac:picMkLst>
            <pc:docMk/>
            <pc:sldMk cId="1961935753" sldId="296"/>
            <ac:picMk id="4102" creationId="{2DE6CD15-021D-4902-89EE-D3C7BEB39055}"/>
          </ac:picMkLst>
        </pc:picChg>
      </pc:sldChg>
    </pc:docChg>
  </pc:docChgLst>
  <pc:docChgLst>
    <pc:chgData name="Tan, Jiamin" userId="f043955b-5e44-407c-bbd5-97e6e0af4e05" providerId="ADAL" clId="{A0D16B2E-5051-4D99-8F12-0B3638511F1E}"/>
    <pc:docChg chg="undo redo custSel addSld delSld modSld sldOrd">
      <pc:chgData name="Tan, Jiamin" userId="f043955b-5e44-407c-bbd5-97e6e0af4e05" providerId="ADAL" clId="{A0D16B2E-5051-4D99-8F12-0B3638511F1E}" dt="2022-02-04T04:58:35.217" v="2662" actId="20577"/>
      <pc:docMkLst>
        <pc:docMk/>
      </pc:docMkLst>
      <pc:sldChg chg="modSp mod">
        <pc:chgData name="Tan, Jiamin" userId="f043955b-5e44-407c-bbd5-97e6e0af4e05" providerId="ADAL" clId="{A0D16B2E-5051-4D99-8F12-0B3638511F1E}" dt="2022-02-04T04:58:01.698" v="2661" actId="20577"/>
        <pc:sldMkLst>
          <pc:docMk/>
          <pc:sldMk cId="1504193964" sldId="256"/>
        </pc:sldMkLst>
        <pc:spChg chg="mod">
          <ac:chgData name="Tan, Jiamin" userId="f043955b-5e44-407c-bbd5-97e6e0af4e05" providerId="ADAL" clId="{A0D16B2E-5051-4D99-8F12-0B3638511F1E}" dt="2022-02-04T04:58:01.698" v="2661" actId="20577"/>
          <ac:spMkLst>
            <pc:docMk/>
            <pc:sldMk cId="1504193964" sldId="256"/>
            <ac:spMk id="2" creationId="{02FCEFB7-3881-423D-8527-5693384A7B8F}"/>
          </ac:spMkLst>
        </pc:spChg>
        <pc:spChg chg="mod">
          <ac:chgData name="Tan, Jiamin" userId="f043955b-5e44-407c-bbd5-97e6e0af4e05" providerId="ADAL" clId="{A0D16B2E-5051-4D99-8F12-0B3638511F1E}" dt="2022-02-04T04:28:47.627" v="1156" actId="20577"/>
          <ac:spMkLst>
            <pc:docMk/>
            <pc:sldMk cId="1504193964" sldId="256"/>
            <ac:spMk id="3" creationId="{4F3B0BEC-184A-4303-8B09-2A634F5BA4F9}"/>
          </ac:spMkLst>
        </pc:spChg>
      </pc:sldChg>
      <pc:sldChg chg="addSp delSp modSp mod">
        <pc:chgData name="Tan, Jiamin" userId="f043955b-5e44-407c-bbd5-97e6e0af4e05" providerId="ADAL" clId="{A0D16B2E-5051-4D99-8F12-0B3638511F1E}" dt="2022-02-04T04:58:35.217" v="2662" actId="20577"/>
        <pc:sldMkLst>
          <pc:docMk/>
          <pc:sldMk cId="1653175164" sldId="257"/>
        </pc:sldMkLst>
        <pc:spChg chg="add del mod">
          <ac:chgData name="Tan, Jiamin" userId="f043955b-5e44-407c-bbd5-97e6e0af4e05" providerId="ADAL" clId="{A0D16B2E-5051-4D99-8F12-0B3638511F1E}" dt="2022-02-04T04:24:47.064" v="949" actId="478"/>
          <ac:spMkLst>
            <pc:docMk/>
            <pc:sldMk cId="1653175164" sldId="257"/>
            <ac:spMk id="2" creationId="{CB0D9AA0-DAE7-401F-B9CF-3FFE3BE73C38}"/>
          </ac:spMkLst>
        </pc:spChg>
        <pc:spChg chg="add del mod">
          <ac:chgData name="Tan, Jiamin" userId="f043955b-5e44-407c-bbd5-97e6e0af4e05" providerId="ADAL" clId="{A0D16B2E-5051-4D99-8F12-0B3638511F1E}" dt="2022-02-04T04:27:11.774" v="1023" actId="478"/>
          <ac:spMkLst>
            <pc:docMk/>
            <pc:sldMk cId="1653175164" sldId="257"/>
            <ac:spMk id="3" creationId="{7FB343AE-403A-47AF-BF42-EEDFEA3C74FA}"/>
          </ac:spMkLst>
        </pc:spChg>
        <pc:spChg chg="add mod">
          <ac:chgData name="Tan, Jiamin" userId="f043955b-5e44-407c-bbd5-97e6e0af4e05" providerId="ADAL" clId="{A0D16B2E-5051-4D99-8F12-0B3638511F1E}" dt="2022-02-04T04:27:15.589" v="1032" actId="20577"/>
          <ac:spMkLst>
            <pc:docMk/>
            <pc:sldMk cId="1653175164" sldId="257"/>
            <ac:spMk id="4" creationId="{0FBE2618-B96F-4B26-82A2-727B00025936}"/>
          </ac:spMkLst>
        </pc:spChg>
        <pc:spChg chg="add mod">
          <ac:chgData name="Tan, Jiamin" userId="f043955b-5e44-407c-bbd5-97e6e0af4e05" providerId="ADAL" clId="{A0D16B2E-5051-4D99-8F12-0B3638511F1E}" dt="2022-02-04T04:58:35.217" v="2662" actId="20577"/>
          <ac:spMkLst>
            <pc:docMk/>
            <pc:sldMk cId="1653175164" sldId="257"/>
            <ac:spMk id="5" creationId="{D8E8ACD0-35D3-4EE9-BD80-84093F1209E6}"/>
          </ac:spMkLst>
        </pc:spChg>
      </pc:sldChg>
      <pc:sldChg chg="addSp delSp modSp mod ord">
        <pc:chgData name="Tan, Jiamin" userId="f043955b-5e44-407c-bbd5-97e6e0af4e05" providerId="ADAL" clId="{A0D16B2E-5051-4D99-8F12-0B3638511F1E}" dt="2022-02-04T04:27:37.749" v="1053" actId="20577"/>
        <pc:sldMkLst>
          <pc:docMk/>
          <pc:sldMk cId="1331347280" sldId="258"/>
        </pc:sldMkLst>
        <pc:spChg chg="add del mod">
          <ac:chgData name="Tan, Jiamin" userId="f043955b-5e44-407c-bbd5-97e6e0af4e05" providerId="ADAL" clId="{A0D16B2E-5051-4D99-8F12-0B3638511F1E}" dt="2022-02-04T04:08:13.540" v="832" actId="478"/>
          <ac:spMkLst>
            <pc:docMk/>
            <pc:sldMk cId="1331347280" sldId="258"/>
            <ac:spMk id="2" creationId="{F6D0E6E3-92FA-4EAF-BB4E-C6B71443794C}"/>
          </ac:spMkLst>
        </pc:spChg>
        <pc:spChg chg="add mod">
          <ac:chgData name="Tan, Jiamin" userId="f043955b-5e44-407c-bbd5-97e6e0af4e05" providerId="ADAL" clId="{A0D16B2E-5051-4D99-8F12-0B3638511F1E}" dt="2022-02-04T04:19:25.308" v="910" actId="3626"/>
          <ac:spMkLst>
            <pc:docMk/>
            <pc:sldMk cId="1331347280" sldId="258"/>
            <ac:spMk id="6" creationId="{D063C13D-2998-475C-9059-14AA17AAE3F6}"/>
          </ac:spMkLst>
        </pc:spChg>
        <pc:spChg chg="add del mod">
          <ac:chgData name="Tan, Jiamin" userId="f043955b-5e44-407c-bbd5-97e6e0af4e05" providerId="ADAL" clId="{A0D16B2E-5051-4D99-8F12-0B3638511F1E}" dt="2022-02-04T04:24:38.963" v="945" actId="478"/>
          <ac:spMkLst>
            <pc:docMk/>
            <pc:sldMk cId="1331347280" sldId="258"/>
            <ac:spMk id="9" creationId="{790E36E9-078E-4870-87F6-1B52BD021C94}"/>
          </ac:spMkLst>
        </pc:spChg>
        <pc:spChg chg="add del mod">
          <ac:chgData name="Tan, Jiamin" userId="f043955b-5e44-407c-bbd5-97e6e0af4e05" providerId="ADAL" clId="{A0D16B2E-5051-4D99-8F12-0B3638511F1E}" dt="2022-02-04T04:27:20.931" v="1034" actId="478"/>
          <ac:spMkLst>
            <pc:docMk/>
            <pc:sldMk cId="1331347280" sldId="258"/>
            <ac:spMk id="10" creationId="{5C58B772-39D0-4D18-A829-5285B86BD42D}"/>
          </ac:spMkLst>
        </pc:spChg>
        <pc:spChg chg="add mod">
          <ac:chgData name="Tan, Jiamin" userId="f043955b-5e44-407c-bbd5-97e6e0af4e05" providerId="ADAL" clId="{A0D16B2E-5051-4D99-8F12-0B3638511F1E}" dt="2022-02-04T04:27:37.749" v="1053" actId="20577"/>
          <ac:spMkLst>
            <pc:docMk/>
            <pc:sldMk cId="1331347280" sldId="258"/>
            <ac:spMk id="11" creationId="{E114ED50-EC39-4D08-A969-464080D52C89}"/>
          </ac:spMkLst>
        </pc:spChg>
        <pc:picChg chg="add mod">
          <ac:chgData name="Tan, Jiamin" userId="f043955b-5e44-407c-bbd5-97e6e0af4e05" providerId="ADAL" clId="{A0D16B2E-5051-4D99-8F12-0B3638511F1E}" dt="2022-02-04T04:18:29.283" v="905" actId="1076"/>
          <ac:picMkLst>
            <pc:docMk/>
            <pc:sldMk cId="1331347280" sldId="258"/>
            <ac:picMk id="4" creationId="{621B5E37-516C-4DB5-86E6-8A6DE0D9B367}"/>
          </ac:picMkLst>
        </pc:picChg>
        <pc:picChg chg="add mod">
          <ac:chgData name="Tan, Jiamin" userId="f043955b-5e44-407c-bbd5-97e6e0af4e05" providerId="ADAL" clId="{A0D16B2E-5051-4D99-8F12-0B3638511F1E}" dt="2022-02-04T04:18:32.422" v="906" actId="1076"/>
          <ac:picMkLst>
            <pc:docMk/>
            <pc:sldMk cId="1331347280" sldId="258"/>
            <ac:picMk id="5" creationId="{750AC8C0-6005-4F46-B046-100B85C8AA88}"/>
          </ac:picMkLst>
        </pc:picChg>
        <pc:picChg chg="add mod">
          <ac:chgData name="Tan, Jiamin" userId="f043955b-5e44-407c-bbd5-97e6e0af4e05" providerId="ADAL" clId="{A0D16B2E-5051-4D99-8F12-0B3638511F1E}" dt="2022-02-04T04:19:39.235" v="911" actId="1076"/>
          <ac:picMkLst>
            <pc:docMk/>
            <pc:sldMk cId="1331347280" sldId="258"/>
            <ac:picMk id="8" creationId="{5045B985-5A85-47CC-92C8-B27A4B17D895}"/>
          </ac:picMkLst>
        </pc:picChg>
      </pc:sldChg>
      <pc:sldChg chg="addSp delSp modSp mod ord">
        <pc:chgData name="Tan, Jiamin" userId="f043955b-5e44-407c-bbd5-97e6e0af4e05" providerId="ADAL" clId="{A0D16B2E-5051-4D99-8F12-0B3638511F1E}" dt="2022-02-04T04:57:37.232" v="2650" actId="1076"/>
        <pc:sldMkLst>
          <pc:docMk/>
          <pc:sldMk cId="307703438" sldId="259"/>
        </pc:sldMkLst>
        <pc:spChg chg="add del mod">
          <ac:chgData name="Tan, Jiamin" userId="f043955b-5e44-407c-bbd5-97e6e0af4e05" providerId="ADAL" clId="{A0D16B2E-5051-4D99-8F12-0B3638511F1E}" dt="2022-02-04T04:54:34.468" v="2355" actId="478"/>
          <ac:spMkLst>
            <pc:docMk/>
            <pc:sldMk cId="307703438" sldId="259"/>
            <ac:spMk id="2" creationId="{B3E645BE-32D1-48D8-AD5F-3BAE1641C2DD}"/>
          </ac:spMkLst>
        </pc:spChg>
        <pc:spChg chg="add mod">
          <ac:chgData name="Tan, Jiamin" userId="f043955b-5e44-407c-bbd5-97e6e0af4e05" providerId="ADAL" clId="{A0D16B2E-5051-4D99-8F12-0B3638511F1E}" dt="2022-02-04T04:54:49.197" v="2374" actId="20577"/>
          <ac:spMkLst>
            <pc:docMk/>
            <pc:sldMk cId="307703438" sldId="259"/>
            <ac:spMk id="3" creationId="{A557FC9C-5D98-4564-A637-93504639CA8A}"/>
          </ac:spMkLst>
        </pc:spChg>
        <pc:spChg chg="add mod">
          <ac:chgData name="Tan, Jiamin" userId="f043955b-5e44-407c-bbd5-97e6e0af4e05" providerId="ADAL" clId="{A0D16B2E-5051-4D99-8F12-0B3638511F1E}" dt="2022-02-04T04:57:06.431" v="2630" actId="1076"/>
          <ac:spMkLst>
            <pc:docMk/>
            <pc:sldMk cId="307703438" sldId="259"/>
            <ac:spMk id="4" creationId="{A5BFD374-42BD-478F-BB93-B5DF71E10EE8}"/>
          </ac:spMkLst>
        </pc:spChg>
        <pc:spChg chg="add mod">
          <ac:chgData name="Tan, Jiamin" userId="f043955b-5e44-407c-bbd5-97e6e0af4e05" providerId="ADAL" clId="{A0D16B2E-5051-4D99-8F12-0B3638511F1E}" dt="2022-02-04T04:57:37.232" v="2650" actId="1076"/>
          <ac:spMkLst>
            <pc:docMk/>
            <pc:sldMk cId="307703438" sldId="259"/>
            <ac:spMk id="5" creationId="{FF9074A8-114F-425B-A40E-7AA94C7A38A5}"/>
          </ac:spMkLst>
        </pc:spChg>
      </pc:sldChg>
      <pc:sldChg chg="addSp delSp modSp mod ord">
        <pc:chgData name="Tan, Jiamin" userId="f043955b-5e44-407c-bbd5-97e6e0af4e05" providerId="ADAL" clId="{A0D16B2E-5051-4D99-8F12-0B3638511F1E}" dt="2022-02-04T03:54:39.042" v="802" actId="21"/>
        <pc:sldMkLst>
          <pc:docMk/>
          <pc:sldMk cId="2866989537" sldId="260"/>
        </pc:sldMkLst>
        <pc:picChg chg="add del mod">
          <ac:chgData name="Tan, Jiamin" userId="f043955b-5e44-407c-bbd5-97e6e0af4e05" providerId="ADAL" clId="{A0D16B2E-5051-4D99-8F12-0B3638511F1E}" dt="2022-02-04T03:54:24.462" v="797" actId="21"/>
          <ac:picMkLst>
            <pc:docMk/>
            <pc:sldMk cId="2866989537" sldId="260"/>
            <ac:picMk id="4" creationId="{46C2CE6F-3D6C-4A38-8D61-FA78FB27BBD7}"/>
          </ac:picMkLst>
        </pc:picChg>
        <pc:picChg chg="add del mod">
          <ac:chgData name="Tan, Jiamin" userId="f043955b-5e44-407c-bbd5-97e6e0af4e05" providerId="ADAL" clId="{A0D16B2E-5051-4D99-8F12-0B3638511F1E}" dt="2022-02-04T03:54:39.042" v="802" actId="21"/>
          <ac:picMkLst>
            <pc:docMk/>
            <pc:sldMk cId="2866989537" sldId="260"/>
            <ac:picMk id="6" creationId="{AA3C1022-EBB4-4B6E-A016-12DA494B229D}"/>
          </ac:picMkLst>
        </pc:picChg>
      </pc:sldChg>
      <pc:sldChg chg="new del">
        <pc:chgData name="Tan, Jiamin" userId="f043955b-5e44-407c-bbd5-97e6e0af4e05" providerId="ADAL" clId="{A0D16B2E-5051-4D99-8F12-0B3638511F1E}" dt="2022-02-04T04:57:41.142" v="2652" actId="47"/>
        <pc:sldMkLst>
          <pc:docMk/>
          <pc:sldMk cId="1792837794" sldId="261"/>
        </pc:sldMkLst>
      </pc:sldChg>
      <pc:sldChg chg="new del">
        <pc:chgData name="Tan, Jiamin" userId="f043955b-5e44-407c-bbd5-97e6e0af4e05" providerId="ADAL" clId="{A0D16B2E-5051-4D99-8F12-0B3638511F1E}" dt="2022-02-04T04:57:40.418" v="2651" actId="47"/>
        <pc:sldMkLst>
          <pc:docMk/>
          <pc:sldMk cId="3335620547" sldId="262"/>
        </pc:sldMkLst>
      </pc:sldChg>
      <pc:sldChg chg="addSp delSp modSp new mod">
        <pc:chgData name="Tan, Jiamin" userId="f043955b-5e44-407c-bbd5-97e6e0af4e05" providerId="ADAL" clId="{A0D16B2E-5051-4D99-8F12-0B3638511F1E}" dt="2022-02-04T04:37:57.784" v="1517" actId="1076"/>
        <pc:sldMkLst>
          <pc:docMk/>
          <pc:sldMk cId="827260914" sldId="263"/>
        </pc:sldMkLst>
        <pc:spChg chg="del">
          <ac:chgData name="Tan, Jiamin" userId="f043955b-5e44-407c-bbd5-97e6e0af4e05" providerId="ADAL" clId="{A0D16B2E-5051-4D99-8F12-0B3638511F1E}" dt="2022-02-04T02:45:25.488" v="295" actId="478"/>
          <ac:spMkLst>
            <pc:docMk/>
            <pc:sldMk cId="827260914" sldId="263"/>
            <ac:spMk id="2" creationId="{EF356656-7186-443B-9D25-E84FF9E8440E}"/>
          </ac:spMkLst>
        </pc:spChg>
        <pc:spChg chg="del">
          <ac:chgData name="Tan, Jiamin" userId="f043955b-5e44-407c-bbd5-97e6e0af4e05" providerId="ADAL" clId="{A0D16B2E-5051-4D99-8F12-0B3638511F1E}" dt="2022-02-04T02:45:26.271" v="296" actId="478"/>
          <ac:spMkLst>
            <pc:docMk/>
            <pc:sldMk cId="827260914" sldId="263"/>
            <ac:spMk id="3" creationId="{F04E1097-28E1-4C53-8494-4CA85248F93E}"/>
          </ac:spMkLst>
        </pc:spChg>
        <pc:spChg chg="add del mod">
          <ac:chgData name="Tan, Jiamin" userId="f043955b-5e44-407c-bbd5-97e6e0af4e05" providerId="ADAL" clId="{A0D16B2E-5051-4D99-8F12-0B3638511F1E}" dt="2022-02-04T03:28:28.055" v="646" actId="20577"/>
          <ac:spMkLst>
            <pc:docMk/>
            <pc:sldMk cId="827260914" sldId="263"/>
            <ac:spMk id="20" creationId="{E292A102-0F16-43D3-B1CC-621F99F08678}"/>
          </ac:spMkLst>
        </pc:spChg>
        <pc:spChg chg="add mod">
          <ac:chgData name="Tan, Jiamin" userId="f043955b-5e44-407c-bbd5-97e6e0af4e05" providerId="ADAL" clId="{A0D16B2E-5051-4D99-8F12-0B3638511F1E}" dt="2022-02-04T03:28:31.476" v="652" actId="20577"/>
          <ac:spMkLst>
            <pc:docMk/>
            <pc:sldMk cId="827260914" sldId="263"/>
            <ac:spMk id="21" creationId="{0DEC78B1-795B-418A-9F05-1847878AD304}"/>
          </ac:spMkLst>
        </pc:spChg>
        <pc:spChg chg="add mod">
          <ac:chgData name="Tan, Jiamin" userId="f043955b-5e44-407c-bbd5-97e6e0af4e05" providerId="ADAL" clId="{A0D16B2E-5051-4D99-8F12-0B3638511F1E}" dt="2022-02-04T04:16:17.441" v="894"/>
          <ac:spMkLst>
            <pc:docMk/>
            <pc:sldMk cId="827260914" sldId="263"/>
            <ac:spMk id="25" creationId="{6CC175AA-D65C-4176-ADD2-8941ED932513}"/>
          </ac:spMkLst>
        </pc:spChg>
        <pc:spChg chg="add del mod">
          <ac:chgData name="Tan, Jiamin" userId="f043955b-5e44-407c-bbd5-97e6e0af4e05" providerId="ADAL" clId="{A0D16B2E-5051-4D99-8F12-0B3638511F1E}" dt="2022-02-04T04:26:43.288" v="1021" actId="478"/>
          <ac:spMkLst>
            <pc:docMk/>
            <pc:sldMk cId="827260914" sldId="263"/>
            <ac:spMk id="28" creationId="{0A1270E7-669F-4AF6-AAF0-D4C0C17A8644}"/>
          </ac:spMkLst>
        </pc:spChg>
        <pc:spChg chg="add mod">
          <ac:chgData name="Tan, Jiamin" userId="f043955b-5e44-407c-bbd5-97e6e0af4e05" providerId="ADAL" clId="{A0D16B2E-5051-4D99-8F12-0B3638511F1E}" dt="2022-02-04T04:37:57.784" v="1517" actId="1076"/>
          <ac:spMkLst>
            <pc:docMk/>
            <pc:sldMk cId="827260914" sldId="263"/>
            <ac:spMk id="29" creationId="{A4CA4AFB-D877-4C8A-B469-D05E492C24F9}"/>
          </ac:spMkLst>
        </pc:spChg>
        <pc:picChg chg="add del mod modCrop">
          <ac:chgData name="Tan, Jiamin" userId="f043955b-5e44-407c-bbd5-97e6e0af4e05" providerId="ADAL" clId="{A0D16B2E-5051-4D99-8F12-0B3638511F1E}" dt="2022-02-04T03:15:32.896" v="559" actId="478"/>
          <ac:picMkLst>
            <pc:docMk/>
            <pc:sldMk cId="827260914" sldId="263"/>
            <ac:picMk id="5" creationId="{CDCB976E-B5A8-4E77-9387-7CDFAFD7E78D}"/>
          </ac:picMkLst>
        </pc:picChg>
        <pc:picChg chg="add del mod">
          <ac:chgData name="Tan, Jiamin" userId="f043955b-5e44-407c-bbd5-97e6e0af4e05" providerId="ADAL" clId="{A0D16B2E-5051-4D99-8F12-0B3638511F1E}" dt="2022-02-04T03:15:32.696" v="558" actId="478"/>
          <ac:picMkLst>
            <pc:docMk/>
            <pc:sldMk cId="827260914" sldId="263"/>
            <ac:picMk id="7" creationId="{7AF797AB-7D70-4721-AE8B-2F08AC52CFB0}"/>
          </ac:picMkLst>
        </pc:picChg>
        <pc:picChg chg="add del mod modCrop">
          <ac:chgData name="Tan, Jiamin" userId="f043955b-5e44-407c-bbd5-97e6e0af4e05" providerId="ADAL" clId="{A0D16B2E-5051-4D99-8F12-0B3638511F1E}" dt="2022-02-04T02:49:49.717" v="359" actId="478"/>
          <ac:picMkLst>
            <pc:docMk/>
            <pc:sldMk cId="827260914" sldId="263"/>
            <ac:picMk id="8" creationId="{38876A26-BFCB-474D-96A9-0A6E51B0A6D8}"/>
          </ac:picMkLst>
        </pc:picChg>
        <pc:picChg chg="add del mod modCrop">
          <ac:chgData name="Tan, Jiamin" userId="f043955b-5e44-407c-bbd5-97e6e0af4e05" providerId="ADAL" clId="{A0D16B2E-5051-4D99-8F12-0B3638511F1E}" dt="2022-02-04T03:15:19.707" v="549" actId="478"/>
          <ac:picMkLst>
            <pc:docMk/>
            <pc:sldMk cId="827260914" sldId="263"/>
            <ac:picMk id="10" creationId="{771F6BE4-4D6A-490E-9CF5-DA2F8F4C3CF3}"/>
          </ac:picMkLst>
        </pc:picChg>
        <pc:picChg chg="add del mod modCrop">
          <ac:chgData name="Tan, Jiamin" userId="f043955b-5e44-407c-bbd5-97e6e0af4e05" providerId="ADAL" clId="{A0D16B2E-5051-4D99-8F12-0B3638511F1E}" dt="2022-02-04T03:15:32.248" v="556" actId="478"/>
          <ac:picMkLst>
            <pc:docMk/>
            <pc:sldMk cId="827260914" sldId="263"/>
            <ac:picMk id="12" creationId="{E54D4C91-7298-4938-A7CD-E4389D45B0DE}"/>
          </ac:picMkLst>
        </pc:picChg>
        <pc:picChg chg="add del mod">
          <ac:chgData name="Tan, Jiamin" userId="f043955b-5e44-407c-bbd5-97e6e0af4e05" providerId="ADAL" clId="{A0D16B2E-5051-4D99-8F12-0B3638511F1E}" dt="2022-02-04T03:15:32.410" v="557" actId="478"/>
          <ac:picMkLst>
            <pc:docMk/>
            <pc:sldMk cId="827260914" sldId="263"/>
            <ac:picMk id="14" creationId="{6C417339-01E2-4E16-AC92-C245C852EB84}"/>
          </ac:picMkLst>
        </pc:picChg>
        <pc:picChg chg="add del mod">
          <ac:chgData name="Tan, Jiamin" userId="f043955b-5e44-407c-bbd5-97e6e0af4e05" providerId="ADAL" clId="{A0D16B2E-5051-4D99-8F12-0B3638511F1E}" dt="2022-02-04T03:24:54.194" v="610" actId="478"/>
          <ac:picMkLst>
            <pc:docMk/>
            <pc:sldMk cId="827260914" sldId="263"/>
            <ac:picMk id="22" creationId="{BEFF3935-DD0A-45E3-855F-6F12FEE274E4}"/>
          </ac:picMkLst>
        </pc:picChg>
        <pc:picChg chg="add del mod">
          <ac:chgData name="Tan, Jiamin" userId="f043955b-5e44-407c-bbd5-97e6e0af4e05" providerId="ADAL" clId="{A0D16B2E-5051-4D99-8F12-0B3638511F1E}" dt="2022-02-04T03:25:33.517" v="617" actId="21"/>
          <ac:picMkLst>
            <pc:docMk/>
            <pc:sldMk cId="827260914" sldId="263"/>
            <ac:picMk id="23" creationId="{B06A1BFC-DA99-46A7-8CA0-DE90DE31250C}"/>
          </ac:picMkLst>
        </pc:picChg>
        <pc:picChg chg="add del mod">
          <ac:chgData name="Tan, Jiamin" userId="f043955b-5e44-407c-bbd5-97e6e0af4e05" providerId="ADAL" clId="{A0D16B2E-5051-4D99-8F12-0B3638511F1E}" dt="2022-02-04T03:26:33.599" v="635" actId="21"/>
          <ac:picMkLst>
            <pc:docMk/>
            <pc:sldMk cId="827260914" sldId="263"/>
            <ac:picMk id="24" creationId="{DDF2A59D-51F4-43FB-A26A-7F8719377AFA}"/>
          </ac:picMkLst>
        </pc:picChg>
        <pc:picChg chg="add del mod">
          <ac:chgData name="Tan, Jiamin" userId="f043955b-5e44-407c-bbd5-97e6e0af4e05" providerId="ADAL" clId="{A0D16B2E-5051-4D99-8F12-0B3638511F1E}" dt="2022-02-04T04:22:08.743" v="918" actId="21"/>
          <ac:picMkLst>
            <pc:docMk/>
            <pc:sldMk cId="827260914" sldId="263"/>
            <ac:picMk id="27" creationId="{6E6FE46F-6FD7-482C-B7A6-A497FF59BDA9}"/>
          </ac:picMkLst>
        </pc:picChg>
        <pc:cxnChg chg="add del mod">
          <ac:chgData name="Tan, Jiamin" userId="f043955b-5e44-407c-bbd5-97e6e0af4e05" providerId="ADAL" clId="{A0D16B2E-5051-4D99-8F12-0B3638511F1E}" dt="2022-02-04T03:09:12.700" v="505" actId="478"/>
          <ac:cxnSpMkLst>
            <pc:docMk/>
            <pc:sldMk cId="827260914" sldId="263"/>
            <ac:cxnSpMk id="16" creationId="{ECA3B66B-0922-4EFF-A371-513B19D63F6E}"/>
          </ac:cxnSpMkLst>
        </pc:cxnChg>
      </pc:sldChg>
      <pc:sldChg chg="addSp delSp modSp new mod">
        <pc:chgData name="Tan, Jiamin" userId="f043955b-5e44-407c-bbd5-97e6e0af4e05" providerId="ADAL" clId="{A0D16B2E-5051-4D99-8F12-0B3638511F1E}" dt="2022-02-04T04:50:24.459" v="2070" actId="20577"/>
        <pc:sldMkLst>
          <pc:docMk/>
          <pc:sldMk cId="2535808777" sldId="264"/>
        </pc:sldMkLst>
        <pc:spChg chg="del">
          <ac:chgData name="Tan, Jiamin" userId="f043955b-5e44-407c-bbd5-97e6e0af4e05" providerId="ADAL" clId="{A0D16B2E-5051-4D99-8F12-0B3638511F1E}" dt="2022-02-04T03:15:09.762" v="547" actId="478"/>
          <ac:spMkLst>
            <pc:docMk/>
            <pc:sldMk cId="2535808777" sldId="264"/>
            <ac:spMk id="2" creationId="{253F2A8E-3A71-4DA9-B99F-9C443CE7EB07}"/>
          </ac:spMkLst>
        </pc:spChg>
        <pc:spChg chg="del">
          <ac:chgData name="Tan, Jiamin" userId="f043955b-5e44-407c-bbd5-97e6e0af4e05" providerId="ADAL" clId="{A0D16B2E-5051-4D99-8F12-0B3638511F1E}" dt="2022-02-04T03:23:54.255" v="596" actId="478"/>
          <ac:spMkLst>
            <pc:docMk/>
            <pc:sldMk cId="2535808777" sldId="264"/>
            <ac:spMk id="3" creationId="{08E9682A-56D4-429B-947A-0A94960810A9}"/>
          </ac:spMkLst>
        </pc:spChg>
        <pc:spChg chg="add mod">
          <ac:chgData name="Tan, Jiamin" userId="f043955b-5e44-407c-bbd5-97e6e0af4e05" providerId="ADAL" clId="{A0D16B2E-5051-4D99-8F12-0B3638511F1E}" dt="2022-02-04T03:29:17.216" v="678" actId="20577"/>
          <ac:spMkLst>
            <pc:docMk/>
            <pc:sldMk cId="2535808777" sldId="264"/>
            <ac:spMk id="16" creationId="{1B322AE9-60DB-4F65-9A80-7C6E0B41294E}"/>
          </ac:spMkLst>
        </pc:spChg>
        <pc:spChg chg="add mod">
          <ac:chgData name="Tan, Jiamin" userId="f043955b-5e44-407c-bbd5-97e6e0af4e05" providerId="ADAL" clId="{A0D16B2E-5051-4D99-8F12-0B3638511F1E}" dt="2022-02-04T03:29:29.279" v="679"/>
          <ac:spMkLst>
            <pc:docMk/>
            <pc:sldMk cId="2535808777" sldId="264"/>
            <ac:spMk id="17" creationId="{731DD760-C407-41E2-96F0-FF550C11F1F2}"/>
          </ac:spMkLst>
        </pc:spChg>
        <pc:spChg chg="add mod">
          <ac:chgData name="Tan, Jiamin" userId="f043955b-5e44-407c-bbd5-97e6e0af4e05" providerId="ADAL" clId="{A0D16B2E-5051-4D99-8F12-0B3638511F1E}" dt="2022-02-04T04:50:24.459" v="2070" actId="20577"/>
          <ac:spMkLst>
            <pc:docMk/>
            <pc:sldMk cId="2535808777" sldId="264"/>
            <ac:spMk id="22" creationId="{65410D75-B947-449F-BC04-66336DF22A86}"/>
          </ac:spMkLst>
        </pc:spChg>
        <pc:picChg chg="add del">
          <ac:chgData name="Tan, Jiamin" userId="f043955b-5e44-407c-bbd5-97e6e0af4e05" providerId="ADAL" clId="{A0D16B2E-5051-4D99-8F12-0B3638511F1E}" dt="2022-02-04T03:24:00.299" v="598" actId="21"/>
          <ac:picMkLst>
            <pc:docMk/>
            <pc:sldMk cId="2535808777" sldId="264"/>
            <ac:picMk id="5" creationId="{E89218DD-14BF-4958-8BC1-9C215698F634}"/>
          </ac:picMkLst>
        </pc:picChg>
        <pc:picChg chg="add del mod">
          <ac:chgData name="Tan, Jiamin" userId="f043955b-5e44-407c-bbd5-97e6e0af4e05" providerId="ADAL" clId="{A0D16B2E-5051-4D99-8F12-0B3638511F1E}" dt="2022-02-04T03:24:36.326" v="606" actId="21"/>
          <ac:picMkLst>
            <pc:docMk/>
            <pc:sldMk cId="2535808777" sldId="264"/>
            <ac:picMk id="6" creationId="{99D3618B-3D32-48F7-A70C-460FB8174FED}"/>
          </ac:picMkLst>
        </pc:picChg>
        <pc:picChg chg="add mod">
          <ac:chgData name="Tan, Jiamin" userId="f043955b-5e44-407c-bbd5-97e6e0af4e05" providerId="ADAL" clId="{A0D16B2E-5051-4D99-8F12-0B3638511F1E}" dt="2022-02-04T03:24:50.824" v="609"/>
          <ac:picMkLst>
            <pc:docMk/>
            <pc:sldMk cId="2535808777" sldId="264"/>
            <ac:picMk id="7" creationId="{B49B878E-BF28-46F8-A22C-622D2ABFC289}"/>
          </ac:picMkLst>
        </pc:picChg>
        <pc:picChg chg="add del mod">
          <ac:chgData name="Tan, Jiamin" userId="f043955b-5e44-407c-bbd5-97e6e0af4e05" providerId="ADAL" clId="{A0D16B2E-5051-4D99-8F12-0B3638511F1E}" dt="2022-02-04T03:59:08.665" v="827" actId="478"/>
          <ac:picMkLst>
            <pc:docMk/>
            <pc:sldMk cId="2535808777" sldId="264"/>
            <ac:picMk id="8" creationId="{BDFCDE93-98F6-4186-8C87-3789A5E98E1F}"/>
          </ac:picMkLst>
        </pc:picChg>
        <pc:picChg chg="add del mod">
          <ac:chgData name="Tan, Jiamin" userId="f043955b-5e44-407c-bbd5-97e6e0af4e05" providerId="ADAL" clId="{A0D16B2E-5051-4D99-8F12-0B3638511F1E}" dt="2022-02-04T03:25:17.446" v="611" actId="478"/>
          <ac:picMkLst>
            <pc:docMk/>
            <pc:sldMk cId="2535808777" sldId="264"/>
            <ac:picMk id="9" creationId="{FC9093BD-2406-423D-8F03-78CD1E11D60E}"/>
          </ac:picMkLst>
        </pc:picChg>
        <pc:picChg chg="add del">
          <ac:chgData name="Tan, Jiamin" userId="f043955b-5e44-407c-bbd5-97e6e0af4e05" providerId="ADAL" clId="{A0D16B2E-5051-4D99-8F12-0B3638511F1E}" dt="2022-02-04T03:25:22.272" v="613" actId="21"/>
          <ac:picMkLst>
            <pc:docMk/>
            <pc:sldMk cId="2535808777" sldId="264"/>
            <ac:picMk id="11" creationId="{DEAC2D84-B3C9-42BE-9E19-BAB40DBCBE51}"/>
          </ac:picMkLst>
        </pc:picChg>
        <pc:picChg chg="add mod">
          <ac:chgData name="Tan, Jiamin" userId="f043955b-5e44-407c-bbd5-97e6e0af4e05" providerId="ADAL" clId="{A0D16B2E-5051-4D99-8F12-0B3638511F1E}" dt="2022-02-04T03:25:37.522" v="619" actId="208"/>
          <ac:picMkLst>
            <pc:docMk/>
            <pc:sldMk cId="2535808777" sldId="264"/>
            <ac:picMk id="12" creationId="{D77E89F3-8E1E-4643-82F6-7749C74944BB}"/>
          </ac:picMkLst>
        </pc:picChg>
        <pc:picChg chg="add del mod">
          <ac:chgData name="Tan, Jiamin" userId="f043955b-5e44-407c-bbd5-97e6e0af4e05" providerId="ADAL" clId="{A0D16B2E-5051-4D99-8F12-0B3638511F1E}" dt="2022-02-04T03:26:28.390" v="632" actId="21"/>
          <ac:picMkLst>
            <pc:docMk/>
            <pc:sldMk cId="2535808777" sldId="264"/>
            <ac:picMk id="14" creationId="{649DBA59-90FC-4F69-A919-C9FD64F215BC}"/>
          </ac:picMkLst>
        </pc:picChg>
        <pc:picChg chg="add del mod">
          <ac:chgData name="Tan, Jiamin" userId="f043955b-5e44-407c-bbd5-97e6e0af4e05" providerId="ADAL" clId="{A0D16B2E-5051-4D99-8F12-0B3638511F1E}" dt="2022-02-04T03:59:09.366" v="828" actId="478"/>
          <ac:picMkLst>
            <pc:docMk/>
            <pc:sldMk cId="2535808777" sldId="264"/>
            <ac:picMk id="15" creationId="{CE79B179-C3CF-48D4-B507-6BDA8AAD82C2}"/>
          </ac:picMkLst>
        </pc:picChg>
        <pc:picChg chg="add del mod">
          <ac:chgData name="Tan, Jiamin" userId="f043955b-5e44-407c-bbd5-97e6e0af4e05" providerId="ADAL" clId="{A0D16B2E-5051-4D99-8F12-0B3638511F1E}" dt="2022-02-04T03:30:40.359" v="698" actId="478"/>
          <ac:picMkLst>
            <pc:docMk/>
            <pc:sldMk cId="2535808777" sldId="264"/>
            <ac:picMk id="19" creationId="{8EA33659-1045-45EC-B501-7B703BBC1553}"/>
          </ac:picMkLst>
        </pc:picChg>
        <pc:picChg chg="add mod">
          <ac:chgData name="Tan, Jiamin" userId="f043955b-5e44-407c-bbd5-97e6e0af4e05" providerId="ADAL" clId="{A0D16B2E-5051-4D99-8F12-0B3638511F1E}" dt="2022-02-04T03:31:21.045" v="713" actId="1076"/>
          <ac:picMkLst>
            <pc:docMk/>
            <pc:sldMk cId="2535808777" sldId="264"/>
            <ac:picMk id="21" creationId="{0A98C2D6-D100-448E-8201-F98ECC0B7DD0}"/>
          </ac:picMkLst>
        </pc:picChg>
      </pc:sldChg>
      <pc:sldChg chg="new del">
        <pc:chgData name="Tan, Jiamin" userId="f043955b-5e44-407c-bbd5-97e6e0af4e05" providerId="ADAL" clId="{A0D16B2E-5051-4D99-8F12-0B3638511F1E}" dt="2022-02-04T03:15:05.576" v="545" actId="680"/>
        <pc:sldMkLst>
          <pc:docMk/>
          <pc:sldMk cId="3059550759" sldId="264"/>
        </pc:sldMkLst>
      </pc:sldChg>
      <pc:sldChg chg="add del">
        <pc:chgData name="Tan, Jiamin" userId="f043955b-5e44-407c-bbd5-97e6e0af4e05" providerId="ADAL" clId="{A0D16B2E-5051-4D99-8F12-0B3638511F1E}" dt="2022-02-04T03:15:04.752" v="543"/>
        <pc:sldMkLst>
          <pc:docMk/>
          <pc:sldMk cId="1909357293" sldId="265"/>
        </pc:sldMkLst>
      </pc:sldChg>
      <pc:sldChg chg="addSp delSp modSp add mod">
        <pc:chgData name="Tan, Jiamin" userId="f043955b-5e44-407c-bbd5-97e6e0af4e05" providerId="ADAL" clId="{A0D16B2E-5051-4D99-8F12-0B3638511F1E}" dt="2022-02-04T04:48:53.362" v="1972" actId="20577"/>
        <pc:sldMkLst>
          <pc:docMk/>
          <pc:sldMk cId="2828765380" sldId="265"/>
        </pc:sldMkLst>
        <pc:spChg chg="add del mod">
          <ac:chgData name="Tan, Jiamin" userId="f043955b-5e44-407c-bbd5-97e6e0af4e05" providerId="ADAL" clId="{A0D16B2E-5051-4D99-8F12-0B3638511F1E}" dt="2022-02-04T03:18:24.924" v="594" actId="478"/>
          <ac:spMkLst>
            <pc:docMk/>
            <pc:sldMk cId="2828765380" sldId="265"/>
            <ac:spMk id="2" creationId="{13F6D031-4AD8-4A10-9930-E26AC26F5631}"/>
          </ac:spMkLst>
        </pc:spChg>
        <pc:spChg chg="add mod">
          <ac:chgData name="Tan, Jiamin" userId="f043955b-5e44-407c-bbd5-97e6e0af4e05" providerId="ADAL" clId="{A0D16B2E-5051-4D99-8F12-0B3638511F1E}" dt="2022-02-04T03:28:40.726" v="653"/>
          <ac:spMkLst>
            <pc:docMk/>
            <pc:sldMk cId="2828765380" sldId="265"/>
            <ac:spMk id="15" creationId="{7A7EB00F-2C06-495A-9884-17EE5D2F2E0C}"/>
          </ac:spMkLst>
        </pc:spChg>
        <pc:spChg chg="add mod">
          <ac:chgData name="Tan, Jiamin" userId="f043955b-5e44-407c-bbd5-97e6e0af4e05" providerId="ADAL" clId="{A0D16B2E-5051-4D99-8F12-0B3638511F1E}" dt="2022-02-04T04:48:53.362" v="1972" actId="20577"/>
          <ac:spMkLst>
            <pc:docMk/>
            <pc:sldMk cId="2828765380" sldId="265"/>
            <ac:spMk id="16" creationId="{847A07B4-C166-4FD9-80A5-38B3CE52682A}"/>
          </ac:spMkLst>
        </pc:spChg>
        <pc:spChg chg="del mod">
          <ac:chgData name="Tan, Jiamin" userId="f043955b-5e44-407c-bbd5-97e6e0af4e05" providerId="ADAL" clId="{A0D16B2E-5051-4D99-8F12-0B3638511F1E}" dt="2022-02-04T03:15:40.411" v="563" actId="478"/>
          <ac:spMkLst>
            <pc:docMk/>
            <pc:sldMk cId="2828765380" sldId="265"/>
            <ac:spMk id="20" creationId="{E292A102-0F16-43D3-B1CC-621F99F08678}"/>
          </ac:spMkLst>
        </pc:spChg>
        <pc:spChg chg="del">
          <ac:chgData name="Tan, Jiamin" userId="f043955b-5e44-407c-bbd5-97e6e0af4e05" providerId="ADAL" clId="{A0D16B2E-5051-4D99-8F12-0B3638511F1E}" dt="2022-02-04T03:15:39.023" v="561" actId="478"/>
          <ac:spMkLst>
            <pc:docMk/>
            <pc:sldMk cId="2828765380" sldId="265"/>
            <ac:spMk id="21" creationId="{0DEC78B1-795B-418A-9F05-1847878AD304}"/>
          </ac:spMkLst>
        </pc:spChg>
        <pc:picChg chg="del">
          <ac:chgData name="Tan, Jiamin" userId="f043955b-5e44-407c-bbd5-97e6e0af4e05" providerId="ADAL" clId="{A0D16B2E-5051-4D99-8F12-0B3638511F1E}" dt="2022-02-04T03:15:40.765" v="564" actId="478"/>
          <ac:picMkLst>
            <pc:docMk/>
            <pc:sldMk cId="2828765380" sldId="265"/>
            <ac:picMk id="5" creationId="{CDCB976E-B5A8-4E77-9387-7CDFAFD7E78D}"/>
          </ac:picMkLst>
        </pc:picChg>
        <pc:picChg chg="del">
          <ac:chgData name="Tan, Jiamin" userId="f043955b-5e44-407c-bbd5-97e6e0af4e05" providerId="ADAL" clId="{A0D16B2E-5051-4D99-8F12-0B3638511F1E}" dt="2022-02-04T03:15:37.836" v="560" actId="478"/>
          <ac:picMkLst>
            <pc:docMk/>
            <pc:sldMk cId="2828765380" sldId="265"/>
            <ac:picMk id="7" creationId="{7AF797AB-7D70-4721-AE8B-2F08AC52CFB0}"/>
          </ac:picMkLst>
        </pc:picChg>
        <pc:picChg chg="add mod">
          <ac:chgData name="Tan, Jiamin" userId="f043955b-5e44-407c-bbd5-97e6e0af4e05" providerId="ADAL" clId="{A0D16B2E-5051-4D99-8F12-0B3638511F1E}" dt="2022-02-04T03:16:07.181" v="567"/>
          <ac:picMkLst>
            <pc:docMk/>
            <pc:sldMk cId="2828765380" sldId="265"/>
            <ac:picMk id="9" creationId="{29FDE789-F772-413C-9BA9-6E1C551BB90D}"/>
          </ac:picMkLst>
        </pc:picChg>
        <pc:picChg chg="mod ord">
          <ac:chgData name="Tan, Jiamin" userId="f043955b-5e44-407c-bbd5-97e6e0af4e05" providerId="ADAL" clId="{A0D16B2E-5051-4D99-8F12-0B3638511F1E}" dt="2022-02-04T03:18:39.786" v="595" actId="14100"/>
          <ac:picMkLst>
            <pc:docMk/>
            <pc:sldMk cId="2828765380" sldId="265"/>
            <ac:picMk id="10" creationId="{771F6BE4-4D6A-490E-9CF5-DA2F8F4C3CF3}"/>
          </ac:picMkLst>
        </pc:picChg>
        <pc:picChg chg="add del mod">
          <ac:chgData name="Tan, Jiamin" userId="f043955b-5e44-407c-bbd5-97e6e0af4e05" providerId="ADAL" clId="{A0D16B2E-5051-4D99-8F12-0B3638511F1E}" dt="2022-02-04T03:16:37.467" v="573" actId="478"/>
          <ac:picMkLst>
            <pc:docMk/>
            <pc:sldMk cId="2828765380" sldId="265"/>
            <ac:picMk id="11" creationId="{282511E1-F858-4750-A581-FFE49E523BD2}"/>
          </ac:picMkLst>
        </pc:picChg>
        <pc:picChg chg="del">
          <ac:chgData name="Tan, Jiamin" userId="f043955b-5e44-407c-bbd5-97e6e0af4e05" providerId="ADAL" clId="{A0D16B2E-5051-4D99-8F12-0B3638511F1E}" dt="2022-02-04T03:15:42.015" v="566" actId="478"/>
          <ac:picMkLst>
            <pc:docMk/>
            <pc:sldMk cId="2828765380" sldId="265"/>
            <ac:picMk id="12" creationId="{E54D4C91-7298-4938-A7CD-E4389D45B0DE}"/>
          </ac:picMkLst>
        </pc:picChg>
        <pc:picChg chg="add del mod">
          <ac:chgData name="Tan, Jiamin" userId="f043955b-5e44-407c-bbd5-97e6e0af4e05" providerId="ADAL" clId="{A0D16B2E-5051-4D99-8F12-0B3638511F1E}" dt="2022-02-04T03:24:14.900" v="604" actId="21"/>
          <ac:picMkLst>
            <pc:docMk/>
            <pc:sldMk cId="2828765380" sldId="265"/>
            <ac:picMk id="13" creationId="{F02AE764-FFC7-449D-B27D-ACE08D377037}"/>
          </ac:picMkLst>
        </pc:picChg>
        <pc:picChg chg="del">
          <ac:chgData name="Tan, Jiamin" userId="f043955b-5e44-407c-bbd5-97e6e0af4e05" providerId="ADAL" clId="{A0D16B2E-5051-4D99-8F12-0B3638511F1E}" dt="2022-02-04T03:15:41.652" v="565" actId="478"/>
          <ac:picMkLst>
            <pc:docMk/>
            <pc:sldMk cId="2828765380" sldId="265"/>
            <ac:picMk id="14" creationId="{6C417339-01E2-4E16-AC92-C245C852EB84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3:34:17.983" v="721" actId="22"/>
        <pc:sldMkLst>
          <pc:docMk/>
          <pc:sldMk cId="3384954127" sldId="266"/>
        </pc:sldMkLst>
        <pc:spChg chg="del">
          <ac:chgData name="Tan, Jiamin" userId="f043955b-5e44-407c-bbd5-97e6e0af4e05" providerId="ADAL" clId="{A0D16B2E-5051-4D99-8F12-0B3638511F1E}" dt="2022-02-04T03:32:56.877" v="715" actId="478"/>
          <ac:spMkLst>
            <pc:docMk/>
            <pc:sldMk cId="3384954127" sldId="266"/>
            <ac:spMk id="2" creationId="{C83CFE4F-EE27-4AD3-897F-52827D0A2D19}"/>
          </ac:spMkLst>
        </pc:spChg>
        <pc:spChg chg="del">
          <ac:chgData name="Tan, Jiamin" userId="f043955b-5e44-407c-bbd5-97e6e0af4e05" providerId="ADAL" clId="{A0D16B2E-5051-4D99-8F12-0B3638511F1E}" dt="2022-02-04T03:32:58.064" v="716" actId="478"/>
          <ac:spMkLst>
            <pc:docMk/>
            <pc:sldMk cId="3384954127" sldId="266"/>
            <ac:spMk id="3" creationId="{D3EC25D7-AB08-44C7-8412-836478F05DB8}"/>
          </ac:spMkLst>
        </pc:spChg>
        <pc:picChg chg="add del mod modCrop">
          <ac:chgData name="Tan, Jiamin" userId="f043955b-5e44-407c-bbd5-97e6e0af4e05" providerId="ADAL" clId="{A0D16B2E-5051-4D99-8F12-0B3638511F1E}" dt="2022-02-04T03:34:07.859" v="720" actId="478"/>
          <ac:picMkLst>
            <pc:docMk/>
            <pc:sldMk cId="3384954127" sldId="266"/>
            <ac:picMk id="5" creationId="{19E49CDC-EF4E-4B1E-AD0D-DE77A1999ABE}"/>
          </ac:picMkLst>
        </pc:picChg>
        <pc:picChg chg="add">
          <ac:chgData name="Tan, Jiamin" userId="f043955b-5e44-407c-bbd5-97e6e0af4e05" providerId="ADAL" clId="{A0D16B2E-5051-4D99-8F12-0B3638511F1E}" dt="2022-02-04T03:34:17.983" v="721" actId="22"/>
          <ac:picMkLst>
            <pc:docMk/>
            <pc:sldMk cId="3384954127" sldId="266"/>
            <ac:picMk id="7" creationId="{5B66A340-C0CD-46EC-B5EF-281E759D1F91}"/>
          </ac:picMkLst>
        </pc:picChg>
      </pc:sldChg>
      <pc:sldChg chg="addSp delSp new mod ord">
        <pc:chgData name="Tan, Jiamin" userId="f043955b-5e44-407c-bbd5-97e6e0af4e05" providerId="ADAL" clId="{A0D16B2E-5051-4D99-8F12-0B3638511F1E}" dt="2022-02-04T03:59:04.088" v="826"/>
        <pc:sldMkLst>
          <pc:docMk/>
          <pc:sldMk cId="3318797278" sldId="267"/>
        </pc:sldMkLst>
        <pc:spChg chg="del">
          <ac:chgData name="Tan, Jiamin" userId="f043955b-5e44-407c-bbd5-97e6e0af4e05" providerId="ADAL" clId="{A0D16B2E-5051-4D99-8F12-0B3638511F1E}" dt="2022-02-04T03:37:20.027" v="723" actId="478"/>
          <ac:spMkLst>
            <pc:docMk/>
            <pc:sldMk cId="3318797278" sldId="267"/>
            <ac:spMk id="2" creationId="{4A18E584-5AA3-4EC5-B9EC-7EF08F96E394}"/>
          </ac:spMkLst>
        </pc:spChg>
        <pc:spChg chg="del">
          <ac:chgData name="Tan, Jiamin" userId="f043955b-5e44-407c-bbd5-97e6e0af4e05" providerId="ADAL" clId="{A0D16B2E-5051-4D99-8F12-0B3638511F1E}" dt="2022-02-04T03:37:21.182" v="724" actId="478"/>
          <ac:spMkLst>
            <pc:docMk/>
            <pc:sldMk cId="3318797278" sldId="267"/>
            <ac:spMk id="3" creationId="{F6CC8F71-C664-494A-84A8-EFEE445883DB}"/>
          </ac:spMkLst>
        </pc:spChg>
        <pc:picChg chg="add">
          <ac:chgData name="Tan, Jiamin" userId="f043955b-5e44-407c-bbd5-97e6e0af4e05" providerId="ADAL" clId="{A0D16B2E-5051-4D99-8F12-0B3638511F1E}" dt="2022-02-04T03:37:22.872" v="725" actId="22"/>
          <ac:picMkLst>
            <pc:docMk/>
            <pc:sldMk cId="3318797278" sldId="267"/>
            <ac:picMk id="5" creationId="{7876153F-6BAD-4A40-B5A2-0EB07875E416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3:40:32.418" v="738" actId="14861"/>
        <pc:sldMkLst>
          <pc:docMk/>
          <pc:sldMk cId="621778336" sldId="268"/>
        </pc:sldMkLst>
        <pc:spChg chg="del">
          <ac:chgData name="Tan, Jiamin" userId="f043955b-5e44-407c-bbd5-97e6e0af4e05" providerId="ADAL" clId="{A0D16B2E-5051-4D99-8F12-0B3638511F1E}" dt="2022-02-04T03:39:31.586" v="727" actId="478"/>
          <ac:spMkLst>
            <pc:docMk/>
            <pc:sldMk cId="621778336" sldId="268"/>
            <ac:spMk id="2" creationId="{C8BC254A-710C-4B4B-B2F4-561A48578935}"/>
          </ac:spMkLst>
        </pc:spChg>
        <pc:spChg chg="del">
          <ac:chgData name="Tan, Jiamin" userId="f043955b-5e44-407c-bbd5-97e6e0af4e05" providerId="ADAL" clId="{A0D16B2E-5051-4D99-8F12-0B3638511F1E}" dt="2022-02-04T03:39:32.804" v="728" actId="478"/>
          <ac:spMkLst>
            <pc:docMk/>
            <pc:sldMk cId="621778336" sldId="268"/>
            <ac:spMk id="3" creationId="{E6E18A07-50AF-4522-8951-476AD1960E09}"/>
          </ac:spMkLst>
        </pc:spChg>
        <pc:picChg chg="add mod">
          <ac:chgData name="Tan, Jiamin" userId="f043955b-5e44-407c-bbd5-97e6e0af4e05" providerId="ADAL" clId="{A0D16B2E-5051-4D99-8F12-0B3638511F1E}" dt="2022-02-04T03:40:32.418" v="738" actId="14861"/>
          <ac:picMkLst>
            <pc:docMk/>
            <pc:sldMk cId="621778336" sldId="268"/>
            <ac:picMk id="5" creationId="{463C5FAF-E6A7-480D-9F42-0E2B9831240D}"/>
          </ac:picMkLst>
        </pc:picChg>
        <pc:picChg chg="add del mod">
          <ac:chgData name="Tan, Jiamin" userId="f043955b-5e44-407c-bbd5-97e6e0af4e05" providerId="ADAL" clId="{A0D16B2E-5051-4D99-8F12-0B3638511F1E}" dt="2022-02-04T03:39:42.925" v="731"/>
          <ac:picMkLst>
            <pc:docMk/>
            <pc:sldMk cId="621778336" sldId="268"/>
            <ac:picMk id="6" creationId="{1D518A54-9C90-483B-BDF6-33E72ED7508C}"/>
          </ac:picMkLst>
        </pc:picChg>
        <pc:picChg chg="add mod ord">
          <ac:chgData name="Tan, Jiamin" userId="f043955b-5e44-407c-bbd5-97e6e0af4e05" providerId="ADAL" clId="{A0D16B2E-5051-4D99-8F12-0B3638511F1E}" dt="2022-02-04T03:40:10.797" v="736" actId="29295"/>
          <ac:picMkLst>
            <pc:docMk/>
            <pc:sldMk cId="621778336" sldId="268"/>
            <ac:picMk id="7" creationId="{922F0434-DFD9-4025-823A-3B04B169FF99}"/>
          </ac:picMkLst>
        </pc:picChg>
      </pc:sldChg>
      <pc:sldChg chg="addSp delSp new mod">
        <pc:chgData name="Tan, Jiamin" userId="f043955b-5e44-407c-bbd5-97e6e0af4e05" providerId="ADAL" clId="{A0D16B2E-5051-4D99-8F12-0B3638511F1E}" dt="2022-02-04T03:46:29.869" v="742" actId="22"/>
        <pc:sldMkLst>
          <pc:docMk/>
          <pc:sldMk cId="4206088296" sldId="269"/>
        </pc:sldMkLst>
        <pc:spChg chg="del">
          <ac:chgData name="Tan, Jiamin" userId="f043955b-5e44-407c-bbd5-97e6e0af4e05" providerId="ADAL" clId="{A0D16B2E-5051-4D99-8F12-0B3638511F1E}" dt="2022-02-04T03:46:26.715" v="740" actId="478"/>
          <ac:spMkLst>
            <pc:docMk/>
            <pc:sldMk cId="4206088296" sldId="269"/>
            <ac:spMk id="2" creationId="{88AD365E-BF6E-4D5E-B52A-96D7CF00B57D}"/>
          </ac:spMkLst>
        </pc:spChg>
        <pc:spChg chg="del">
          <ac:chgData name="Tan, Jiamin" userId="f043955b-5e44-407c-bbd5-97e6e0af4e05" providerId="ADAL" clId="{A0D16B2E-5051-4D99-8F12-0B3638511F1E}" dt="2022-02-04T03:46:27.833" v="741" actId="478"/>
          <ac:spMkLst>
            <pc:docMk/>
            <pc:sldMk cId="4206088296" sldId="269"/>
            <ac:spMk id="3" creationId="{ADA5E6BC-1127-4F0B-BD0C-AA4BFAB4C501}"/>
          </ac:spMkLst>
        </pc:spChg>
        <pc:picChg chg="add">
          <ac:chgData name="Tan, Jiamin" userId="f043955b-5e44-407c-bbd5-97e6e0af4e05" providerId="ADAL" clId="{A0D16B2E-5051-4D99-8F12-0B3638511F1E}" dt="2022-02-04T03:46:29.869" v="742" actId="22"/>
          <ac:picMkLst>
            <pc:docMk/>
            <pc:sldMk cId="4206088296" sldId="269"/>
            <ac:picMk id="5" creationId="{F7FF722C-4BD0-4CDC-A73D-2920E5A86761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3:50:13.883" v="788" actId="1076"/>
        <pc:sldMkLst>
          <pc:docMk/>
          <pc:sldMk cId="889301646" sldId="270"/>
        </pc:sldMkLst>
        <pc:spChg chg="del">
          <ac:chgData name="Tan, Jiamin" userId="f043955b-5e44-407c-bbd5-97e6e0af4e05" providerId="ADAL" clId="{A0D16B2E-5051-4D99-8F12-0B3638511F1E}" dt="2022-02-04T03:46:52.799" v="744" actId="478"/>
          <ac:spMkLst>
            <pc:docMk/>
            <pc:sldMk cId="889301646" sldId="270"/>
            <ac:spMk id="2" creationId="{46FF27C9-ED0E-4CFC-9B82-1B31C38154B3}"/>
          </ac:spMkLst>
        </pc:spChg>
        <pc:spChg chg="del">
          <ac:chgData name="Tan, Jiamin" userId="f043955b-5e44-407c-bbd5-97e6e0af4e05" providerId="ADAL" clId="{A0D16B2E-5051-4D99-8F12-0B3638511F1E}" dt="2022-02-04T03:46:53.838" v="745" actId="478"/>
          <ac:spMkLst>
            <pc:docMk/>
            <pc:sldMk cId="889301646" sldId="270"/>
            <ac:spMk id="3" creationId="{695609FF-C5FA-468D-B042-CD7DDC6E8915}"/>
          </ac:spMkLst>
        </pc:spChg>
        <pc:picChg chg="add mod">
          <ac:chgData name="Tan, Jiamin" userId="f043955b-5e44-407c-bbd5-97e6e0af4e05" providerId="ADAL" clId="{A0D16B2E-5051-4D99-8F12-0B3638511F1E}" dt="2022-02-04T03:48:02.073" v="756" actId="1076"/>
          <ac:picMkLst>
            <pc:docMk/>
            <pc:sldMk cId="889301646" sldId="270"/>
            <ac:picMk id="5" creationId="{79F99E97-9341-4EFA-92F8-BBEAF816E0EA}"/>
          </ac:picMkLst>
        </pc:picChg>
        <pc:picChg chg="add mod ord">
          <ac:chgData name="Tan, Jiamin" userId="f043955b-5e44-407c-bbd5-97e6e0af4e05" providerId="ADAL" clId="{A0D16B2E-5051-4D99-8F12-0B3638511F1E}" dt="2022-02-04T03:47:43.741" v="751" actId="29295"/>
          <ac:picMkLst>
            <pc:docMk/>
            <pc:sldMk cId="889301646" sldId="270"/>
            <ac:picMk id="6" creationId="{0ED2F724-6336-4DD6-96DA-EE276224913B}"/>
          </ac:picMkLst>
        </pc:picChg>
        <pc:picChg chg="add mod">
          <ac:chgData name="Tan, Jiamin" userId="f043955b-5e44-407c-bbd5-97e6e0af4e05" providerId="ADAL" clId="{A0D16B2E-5051-4D99-8F12-0B3638511F1E}" dt="2022-02-04T03:48:58.214" v="772" actId="1076"/>
          <ac:picMkLst>
            <pc:docMk/>
            <pc:sldMk cId="889301646" sldId="270"/>
            <ac:picMk id="8" creationId="{73B0B0BD-0240-4798-BABF-ABD30F7B2CD1}"/>
          </ac:picMkLst>
        </pc:picChg>
        <pc:picChg chg="add mod">
          <ac:chgData name="Tan, Jiamin" userId="f043955b-5e44-407c-bbd5-97e6e0af4e05" providerId="ADAL" clId="{A0D16B2E-5051-4D99-8F12-0B3638511F1E}" dt="2022-02-04T03:50:13.883" v="788" actId="1076"/>
          <ac:picMkLst>
            <pc:docMk/>
            <pc:sldMk cId="889301646" sldId="270"/>
            <ac:picMk id="10" creationId="{3FD1CEC2-44DA-4952-9C7C-8466820F9EC0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3:57:47.384" v="818" actId="21"/>
        <pc:sldMkLst>
          <pc:docMk/>
          <pc:sldMk cId="2922766867" sldId="271"/>
        </pc:sldMkLst>
        <pc:spChg chg="del">
          <ac:chgData name="Tan, Jiamin" userId="f043955b-5e44-407c-bbd5-97e6e0af4e05" providerId="ADAL" clId="{A0D16B2E-5051-4D99-8F12-0B3638511F1E}" dt="2022-02-04T03:54:01.614" v="790" actId="478"/>
          <ac:spMkLst>
            <pc:docMk/>
            <pc:sldMk cId="2922766867" sldId="271"/>
            <ac:spMk id="2" creationId="{0668CC0B-9E2F-4B45-9DD8-3472B234510F}"/>
          </ac:spMkLst>
        </pc:spChg>
        <pc:spChg chg="del">
          <ac:chgData name="Tan, Jiamin" userId="f043955b-5e44-407c-bbd5-97e6e0af4e05" providerId="ADAL" clId="{A0D16B2E-5051-4D99-8F12-0B3638511F1E}" dt="2022-02-04T03:54:03.580" v="791" actId="478"/>
          <ac:spMkLst>
            <pc:docMk/>
            <pc:sldMk cId="2922766867" sldId="271"/>
            <ac:spMk id="3" creationId="{C8BDF511-E43F-4BC7-B9EB-A12BE4D85BA3}"/>
          </ac:spMkLst>
        </pc:spChg>
        <pc:picChg chg="add del">
          <ac:chgData name="Tan, Jiamin" userId="f043955b-5e44-407c-bbd5-97e6e0af4e05" providerId="ADAL" clId="{A0D16B2E-5051-4D99-8F12-0B3638511F1E}" dt="2022-02-04T03:54:11.934" v="793" actId="21"/>
          <ac:picMkLst>
            <pc:docMk/>
            <pc:sldMk cId="2922766867" sldId="271"/>
            <ac:picMk id="5" creationId="{066E6B9C-C88D-4660-8C2A-64045A019123}"/>
          </ac:picMkLst>
        </pc:picChg>
        <pc:picChg chg="add del mod">
          <ac:chgData name="Tan, Jiamin" userId="f043955b-5e44-407c-bbd5-97e6e0af4e05" providerId="ADAL" clId="{A0D16B2E-5051-4D99-8F12-0B3638511F1E}" dt="2022-02-04T03:54:31.973" v="799" actId="21"/>
          <ac:picMkLst>
            <pc:docMk/>
            <pc:sldMk cId="2922766867" sldId="271"/>
            <ac:picMk id="6" creationId="{9860249C-5040-41CC-90D9-80FF445215D4}"/>
          </ac:picMkLst>
        </pc:picChg>
        <pc:picChg chg="add mod">
          <ac:chgData name="Tan, Jiamin" userId="f043955b-5e44-407c-bbd5-97e6e0af4e05" providerId="ADAL" clId="{A0D16B2E-5051-4D99-8F12-0B3638511F1E}" dt="2022-02-04T03:54:40.414" v="803"/>
          <ac:picMkLst>
            <pc:docMk/>
            <pc:sldMk cId="2922766867" sldId="271"/>
            <ac:picMk id="7" creationId="{226F704D-91F0-440A-906E-AF5D841F57CA}"/>
          </ac:picMkLst>
        </pc:picChg>
        <pc:picChg chg="add mod">
          <ac:chgData name="Tan, Jiamin" userId="f043955b-5e44-407c-bbd5-97e6e0af4e05" providerId="ADAL" clId="{A0D16B2E-5051-4D99-8F12-0B3638511F1E}" dt="2022-02-04T03:55:14.367" v="809" actId="1076"/>
          <ac:picMkLst>
            <pc:docMk/>
            <pc:sldMk cId="2922766867" sldId="271"/>
            <ac:picMk id="9" creationId="{AC6829B4-AEF2-4E9D-B92E-639641E24BAE}"/>
          </ac:picMkLst>
        </pc:picChg>
        <pc:picChg chg="add del mod">
          <ac:chgData name="Tan, Jiamin" userId="f043955b-5e44-407c-bbd5-97e6e0af4e05" providerId="ADAL" clId="{A0D16B2E-5051-4D99-8F12-0B3638511F1E}" dt="2022-02-04T03:57:47.384" v="818" actId="21"/>
          <ac:picMkLst>
            <pc:docMk/>
            <pc:sldMk cId="2922766867" sldId="271"/>
            <ac:picMk id="10" creationId="{D98FF8E8-460C-4A34-BF70-046FBA516AD3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3:58:23.251" v="823" actId="1076"/>
        <pc:sldMkLst>
          <pc:docMk/>
          <pc:sldMk cId="2737256160" sldId="272"/>
        </pc:sldMkLst>
        <pc:spChg chg="del">
          <ac:chgData name="Tan, Jiamin" userId="f043955b-5e44-407c-bbd5-97e6e0af4e05" providerId="ADAL" clId="{A0D16B2E-5051-4D99-8F12-0B3638511F1E}" dt="2022-02-04T03:57:30.986" v="811" actId="478"/>
          <ac:spMkLst>
            <pc:docMk/>
            <pc:sldMk cId="2737256160" sldId="272"/>
            <ac:spMk id="2" creationId="{DE6A92B1-A545-498A-8F33-E21929C9F2B7}"/>
          </ac:spMkLst>
        </pc:spChg>
        <pc:spChg chg="del">
          <ac:chgData name="Tan, Jiamin" userId="f043955b-5e44-407c-bbd5-97e6e0af4e05" providerId="ADAL" clId="{A0D16B2E-5051-4D99-8F12-0B3638511F1E}" dt="2022-02-04T03:57:32.341" v="812" actId="478"/>
          <ac:spMkLst>
            <pc:docMk/>
            <pc:sldMk cId="2737256160" sldId="272"/>
            <ac:spMk id="3" creationId="{4F86C735-FA08-461A-A28C-E8D38EE56C1B}"/>
          </ac:spMkLst>
        </pc:spChg>
        <pc:picChg chg="add del">
          <ac:chgData name="Tan, Jiamin" userId="f043955b-5e44-407c-bbd5-97e6e0af4e05" providerId="ADAL" clId="{A0D16B2E-5051-4D99-8F12-0B3638511F1E}" dt="2022-02-04T03:57:36.480" v="814" actId="21"/>
          <ac:picMkLst>
            <pc:docMk/>
            <pc:sldMk cId="2737256160" sldId="272"/>
            <ac:picMk id="5" creationId="{EF365DA5-97B6-4FD6-A775-F01ABEE49C0D}"/>
          </ac:picMkLst>
        </pc:picChg>
        <pc:picChg chg="add mod">
          <ac:chgData name="Tan, Jiamin" userId="f043955b-5e44-407c-bbd5-97e6e0af4e05" providerId="ADAL" clId="{A0D16B2E-5051-4D99-8F12-0B3638511F1E}" dt="2022-02-04T03:57:49.573" v="819"/>
          <ac:picMkLst>
            <pc:docMk/>
            <pc:sldMk cId="2737256160" sldId="272"/>
            <ac:picMk id="6" creationId="{41065F9F-6754-46EE-9E97-10A6C8890B03}"/>
          </ac:picMkLst>
        </pc:picChg>
        <pc:picChg chg="add mod">
          <ac:chgData name="Tan, Jiamin" userId="f043955b-5e44-407c-bbd5-97e6e0af4e05" providerId="ADAL" clId="{A0D16B2E-5051-4D99-8F12-0B3638511F1E}" dt="2022-02-04T03:58:23.251" v="823" actId="1076"/>
          <ac:picMkLst>
            <pc:docMk/>
            <pc:sldMk cId="2737256160" sldId="272"/>
            <ac:picMk id="8" creationId="{1AC83016-A242-434B-913F-FFBF497B4781}"/>
          </ac:picMkLst>
        </pc:picChg>
      </pc:sldChg>
      <pc:sldChg chg="addSp delSp modSp add mod">
        <pc:chgData name="Tan, Jiamin" userId="f043955b-5e44-407c-bbd5-97e6e0af4e05" providerId="ADAL" clId="{A0D16B2E-5051-4D99-8F12-0B3638511F1E}" dt="2022-02-04T04:51:57.424" v="2138" actId="20577"/>
        <pc:sldMkLst>
          <pc:docMk/>
          <pc:sldMk cId="3603140859" sldId="273"/>
        </pc:sldMkLst>
        <pc:spChg chg="add mod">
          <ac:chgData name="Tan, Jiamin" userId="f043955b-5e44-407c-bbd5-97e6e0af4e05" providerId="ADAL" clId="{A0D16B2E-5051-4D99-8F12-0B3638511F1E}" dt="2022-02-04T04:51:57.424" v="2138" actId="20577"/>
          <ac:spMkLst>
            <pc:docMk/>
            <pc:sldMk cId="3603140859" sldId="273"/>
            <ac:spMk id="9" creationId="{9ED192E9-EC87-41C6-AE64-09B1EC6AC6B1}"/>
          </ac:spMkLst>
        </pc:spChg>
        <pc:spChg chg="mod">
          <ac:chgData name="Tan, Jiamin" userId="f043955b-5e44-407c-bbd5-97e6e0af4e05" providerId="ADAL" clId="{A0D16B2E-5051-4D99-8F12-0B3638511F1E}" dt="2022-02-04T04:51:14.542" v="2084" actId="20577"/>
          <ac:spMkLst>
            <pc:docMk/>
            <pc:sldMk cId="3603140859" sldId="273"/>
            <ac:spMk id="16" creationId="{1B322AE9-60DB-4F65-9A80-7C6E0B41294E}"/>
          </ac:spMkLst>
        </pc:spChg>
        <pc:picChg chg="del">
          <ac:chgData name="Tan, Jiamin" userId="f043955b-5e44-407c-bbd5-97e6e0af4e05" providerId="ADAL" clId="{A0D16B2E-5051-4D99-8F12-0B3638511F1E}" dt="2022-02-04T03:59:11.888" v="829" actId="478"/>
          <ac:picMkLst>
            <pc:docMk/>
            <pc:sldMk cId="3603140859" sldId="273"/>
            <ac:picMk id="21" creationId="{0A98C2D6-D100-448E-8201-F98ECC0B7DD0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4:27:08.005" v="1022" actId="1076"/>
        <pc:sldMkLst>
          <pc:docMk/>
          <pc:sldMk cId="2760833934" sldId="274"/>
        </pc:sldMkLst>
        <pc:spChg chg="del">
          <ac:chgData name="Tan, Jiamin" userId="f043955b-5e44-407c-bbd5-97e6e0af4e05" providerId="ADAL" clId="{A0D16B2E-5051-4D99-8F12-0B3638511F1E}" dt="2022-02-04T04:09:53.326" v="835" actId="478"/>
          <ac:spMkLst>
            <pc:docMk/>
            <pc:sldMk cId="2760833934" sldId="274"/>
            <ac:spMk id="2" creationId="{D1AC1806-3AE2-4BAE-A49D-11EA9163A4AB}"/>
          </ac:spMkLst>
        </pc:spChg>
        <pc:spChg chg="del">
          <ac:chgData name="Tan, Jiamin" userId="f043955b-5e44-407c-bbd5-97e6e0af4e05" providerId="ADAL" clId="{A0D16B2E-5051-4D99-8F12-0B3638511F1E}" dt="2022-02-04T04:09:54.544" v="836" actId="478"/>
          <ac:spMkLst>
            <pc:docMk/>
            <pc:sldMk cId="2760833934" sldId="274"/>
            <ac:spMk id="3" creationId="{600353F4-2DCF-4137-BE50-D137338875D0}"/>
          </ac:spMkLst>
        </pc:spChg>
        <pc:spChg chg="add mod">
          <ac:chgData name="Tan, Jiamin" userId="f043955b-5e44-407c-bbd5-97e6e0af4e05" providerId="ADAL" clId="{A0D16B2E-5051-4D99-8F12-0B3638511F1E}" dt="2022-02-04T04:14:58.676" v="891" actId="3626"/>
          <ac:spMkLst>
            <pc:docMk/>
            <pc:sldMk cId="2760833934" sldId="274"/>
            <ac:spMk id="10" creationId="{088903AA-615F-4A4B-8920-5CAC9BF4BB5D}"/>
          </ac:spMkLst>
        </pc:spChg>
        <pc:spChg chg="add del mod">
          <ac:chgData name="Tan, Jiamin" userId="f043955b-5e44-407c-bbd5-97e6e0af4e05" providerId="ADAL" clId="{A0D16B2E-5051-4D99-8F12-0B3638511F1E}" dt="2022-02-04T04:24:42.277" v="947" actId="478"/>
          <ac:spMkLst>
            <pc:docMk/>
            <pc:sldMk cId="2760833934" sldId="274"/>
            <ac:spMk id="11" creationId="{3B7D64D7-0703-48F6-919D-015BF28ACA65}"/>
          </ac:spMkLst>
        </pc:spChg>
        <pc:spChg chg="add mod">
          <ac:chgData name="Tan, Jiamin" userId="f043955b-5e44-407c-bbd5-97e6e0af4e05" providerId="ADAL" clId="{A0D16B2E-5051-4D99-8F12-0B3638511F1E}" dt="2022-02-04T04:27:08.005" v="1022" actId="1076"/>
          <ac:spMkLst>
            <pc:docMk/>
            <pc:sldMk cId="2760833934" sldId="274"/>
            <ac:spMk id="12" creationId="{E833D5A4-9831-4D67-A8B3-6DA56B05F951}"/>
          </ac:spMkLst>
        </pc:spChg>
        <pc:picChg chg="add del">
          <ac:chgData name="Tan, Jiamin" userId="f043955b-5e44-407c-bbd5-97e6e0af4e05" providerId="ADAL" clId="{A0D16B2E-5051-4D99-8F12-0B3638511F1E}" dt="2022-02-04T04:10:08.058" v="839" actId="21"/>
          <ac:picMkLst>
            <pc:docMk/>
            <pc:sldMk cId="2760833934" sldId="274"/>
            <ac:picMk id="5" creationId="{8B1BA2C7-9236-4920-90B2-B85668C3A58B}"/>
          </ac:picMkLst>
        </pc:picChg>
        <pc:picChg chg="add mod modCrop">
          <ac:chgData name="Tan, Jiamin" userId="f043955b-5e44-407c-bbd5-97e6e0af4e05" providerId="ADAL" clId="{A0D16B2E-5051-4D99-8F12-0B3638511F1E}" dt="2022-02-04T04:13:25.273" v="871" actId="732"/>
          <ac:picMkLst>
            <pc:docMk/>
            <pc:sldMk cId="2760833934" sldId="274"/>
            <ac:picMk id="7" creationId="{FC69C51F-9C2D-4E99-A659-5B22D2548857}"/>
          </ac:picMkLst>
        </pc:picChg>
        <pc:picChg chg="add mod modCrop">
          <ac:chgData name="Tan, Jiamin" userId="f043955b-5e44-407c-bbd5-97e6e0af4e05" providerId="ADAL" clId="{A0D16B2E-5051-4D99-8F12-0B3638511F1E}" dt="2022-02-04T04:12:49.813" v="870" actId="1076"/>
          <ac:picMkLst>
            <pc:docMk/>
            <pc:sldMk cId="2760833934" sldId="274"/>
            <ac:picMk id="9" creationId="{A2E01F8C-0B1F-410A-887C-DC9DD1471FCF}"/>
          </ac:picMkLst>
        </pc:picChg>
      </pc:sldChg>
      <pc:sldChg chg="addSp delSp modSp new mod">
        <pc:chgData name="Tan, Jiamin" userId="f043955b-5e44-407c-bbd5-97e6e0af4e05" providerId="ADAL" clId="{A0D16B2E-5051-4D99-8F12-0B3638511F1E}" dt="2022-02-04T04:49:10.676" v="1973" actId="1076"/>
        <pc:sldMkLst>
          <pc:docMk/>
          <pc:sldMk cId="957986784" sldId="275"/>
        </pc:sldMkLst>
        <pc:spChg chg="del">
          <ac:chgData name="Tan, Jiamin" userId="f043955b-5e44-407c-bbd5-97e6e0af4e05" providerId="ADAL" clId="{A0D16B2E-5051-4D99-8F12-0B3638511F1E}" dt="2022-02-04T04:21:13.794" v="913" actId="478"/>
          <ac:spMkLst>
            <pc:docMk/>
            <pc:sldMk cId="957986784" sldId="275"/>
            <ac:spMk id="2" creationId="{A3CB7AEB-BFC2-4159-97C4-B41AF0268932}"/>
          </ac:spMkLst>
        </pc:spChg>
        <pc:spChg chg="del">
          <ac:chgData name="Tan, Jiamin" userId="f043955b-5e44-407c-bbd5-97e6e0af4e05" providerId="ADAL" clId="{A0D16B2E-5051-4D99-8F12-0B3638511F1E}" dt="2022-02-04T04:21:14.711" v="914" actId="478"/>
          <ac:spMkLst>
            <pc:docMk/>
            <pc:sldMk cId="957986784" sldId="275"/>
            <ac:spMk id="3" creationId="{EF158EE6-7C9E-4EB7-9368-015161EAE4A5}"/>
          </ac:spMkLst>
        </pc:spChg>
        <pc:spChg chg="add del mod">
          <ac:chgData name="Tan, Jiamin" userId="f043955b-5e44-407c-bbd5-97e6e0af4e05" providerId="ADAL" clId="{A0D16B2E-5051-4D99-8F12-0B3638511F1E}" dt="2022-02-04T04:27:33.757" v="1043" actId="478"/>
          <ac:spMkLst>
            <pc:docMk/>
            <pc:sldMk cId="957986784" sldId="275"/>
            <ac:spMk id="5" creationId="{FC5CD769-4071-4634-8E08-C34C2BB1DAFB}"/>
          </ac:spMkLst>
        </pc:spChg>
        <pc:spChg chg="add mod">
          <ac:chgData name="Tan, Jiamin" userId="f043955b-5e44-407c-bbd5-97e6e0af4e05" providerId="ADAL" clId="{A0D16B2E-5051-4D99-8F12-0B3638511F1E}" dt="2022-02-04T04:49:10.676" v="1973" actId="1076"/>
          <ac:spMkLst>
            <pc:docMk/>
            <pc:sldMk cId="957986784" sldId="275"/>
            <ac:spMk id="6" creationId="{821F8504-58BB-4104-8C49-02CCDA57ED50}"/>
          </ac:spMkLst>
        </pc:spChg>
        <pc:picChg chg="add mod">
          <ac:chgData name="Tan, Jiamin" userId="f043955b-5e44-407c-bbd5-97e6e0af4e05" providerId="ADAL" clId="{A0D16B2E-5051-4D99-8F12-0B3638511F1E}" dt="2022-02-04T04:22:10.050" v="919"/>
          <ac:picMkLst>
            <pc:docMk/>
            <pc:sldMk cId="957986784" sldId="275"/>
            <ac:picMk id="4" creationId="{87EBC6B2-E74C-4111-9960-6FD17D137D8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63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8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7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23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4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8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1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57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23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631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2EC4F-F44A-4057-B230-71D4B9191481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126EA-42EA-4C9D-BB89-C75929005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73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EFB7-3881-423D-8527-5693384A7B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Retrieve Roads from Aerial Imagery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B0BEC-184A-4303-8B09-2A634F5BA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Capstone Project Mid-Point Presentation, CPLN 680, Spring 2022, UPenn</a:t>
            </a:r>
          </a:p>
          <a:p>
            <a:r>
              <a:rPr lang="en-US" dirty="0"/>
              <a:t>Jiamin Tan</a:t>
            </a:r>
          </a:p>
        </p:txBody>
      </p:sp>
    </p:spTree>
    <p:extLst>
      <p:ext uri="{BB962C8B-B14F-4D97-AF65-F5344CB8AC3E}">
        <p14:creationId xmlns:p14="http://schemas.microsoft.com/office/powerpoint/2010/main" val="1504193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2BC458A-C3FD-4057-A306-B83BCBEF0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09" y="214479"/>
            <a:ext cx="9183382" cy="6058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BCDE64-54DD-490B-8C37-62DF75E57302}"/>
              </a:ext>
            </a:extLst>
          </p:cNvPr>
          <p:cNvSpPr txBox="1"/>
          <p:nvPr/>
        </p:nvSpPr>
        <p:spPr>
          <a:xfrm>
            <a:off x="0" y="6273225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Load Training Set into Python</a:t>
            </a:r>
          </a:p>
        </p:txBody>
      </p:sp>
    </p:spTree>
    <p:extLst>
      <p:ext uri="{BB962C8B-B14F-4D97-AF65-F5344CB8AC3E}">
        <p14:creationId xmlns:p14="http://schemas.microsoft.com/office/powerpoint/2010/main" val="1386996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DD238B-613F-4AF0-B242-8FAD371F2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83" y="0"/>
            <a:ext cx="9110962" cy="60700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4C8B6-0358-497B-8696-FD871D0ABEBE}"/>
              </a:ext>
            </a:extLst>
          </p:cNvPr>
          <p:cNvSpPr txBox="1"/>
          <p:nvPr/>
        </p:nvSpPr>
        <p:spPr>
          <a:xfrm>
            <a:off x="0" y="6273225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U-Net by </a:t>
            </a:r>
            <a:r>
              <a:rPr lang="en-US" sz="3200" b="1" dirty="0" err="1"/>
              <a:t>Ronneberger</a:t>
            </a:r>
            <a:r>
              <a:rPr lang="en-US" sz="3200" b="1" dirty="0"/>
              <a:t> et al. (2015)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3FC2C1-3791-482A-99F3-2FED03493005}"/>
              </a:ext>
            </a:extLst>
          </p:cNvPr>
          <p:cNvSpPr txBox="1"/>
          <p:nvPr/>
        </p:nvSpPr>
        <p:spPr>
          <a:xfrm>
            <a:off x="6003636" y="6642556"/>
            <a:ext cx="6188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https://lmb.informatik.uni-freiburg.de/Publications/2015/RFB15a/</a:t>
            </a:r>
          </a:p>
        </p:txBody>
      </p:sp>
    </p:spTree>
    <p:extLst>
      <p:ext uri="{BB962C8B-B14F-4D97-AF65-F5344CB8AC3E}">
        <p14:creationId xmlns:p14="http://schemas.microsoft.com/office/powerpoint/2010/main" val="837864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5543C7-8AF2-4A6A-AACC-FE02BC945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82" y="342900"/>
            <a:ext cx="6419035" cy="535025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5879AF-0616-42B4-95F2-131D44087D92}"/>
              </a:ext>
            </a:extLst>
          </p:cNvPr>
          <p:cNvSpPr txBox="1"/>
          <p:nvPr/>
        </p:nvSpPr>
        <p:spPr>
          <a:xfrm>
            <a:off x="0" y="6273225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Hard Code U-Net Using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1E9EC7-810B-4325-AFAB-4375A779ADF3}"/>
              </a:ext>
            </a:extLst>
          </p:cNvPr>
          <p:cNvSpPr txBox="1"/>
          <p:nvPr/>
        </p:nvSpPr>
        <p:spPr>
          <a:xfrm>
            <a:off x="6003636" y="6642556"/>
            <a:ext cx="6188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Codes learnt from: Sreenivas Bhattiprolu, https://www.youtube.com/playlist?list=PLZsOBAyNTZwbR08R959iCvYT3qzhxvGOE</a:t>
            </a:r>
          </a:p>
        </p:txBody>
      </p:sp>
    </p:spTree>
    <p:extLst>
      <p:ext uri="{BB962C8B-B14F-4D97-AF65-F5344CB8AC3E}">
        <p14:creationId xmlns:p14="http://schemas.microsoft.com/office/powerpoint/2010/main" val="4234998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609086-0F27-4FE4-9BA8-18C2D41D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520060" y="-3622997"/>
            <a:ext cx="3151880" cy="120300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913B60-DDEF-4504-B7C7-A8DBB6B6A1BC}"/>
              </a:ext>
            </a:extLst>
          </p:cNvPr>
          <p:cNvSpPr txBox="1"/>
          <p:nvPr/>
        </p:nvSpPr>
        <p:spPr>
          <a:xfrm>
            <a:off x="0" y="6273225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Hard Code U-Net Using </a:t>
            </a:r>
            <a:r>
              <a:rPr lang="en-US" sz="3200" b="1" dirty="0" err="1"/>
              <a:t>Keras</a:t>
            </a:r>
            <a:r>
              <a:rPr lang="en-US" sz="3200" b="1" dirty="0"/>
              <a:t> (Cont.)</a:t>
            </a:r>
          </a:p>
        </p:txBody>
      </p:sp>
    </p:spTree>
    <p:extLst>
      <p:ext uri="{BB962C8B-B14F-4D97-AF65-F5344CB8AC3E}">
        <p14:creationId xmlns:p14="http://schemas.microsoft.com/office/powerpoint/2010/main" val="2118231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6DB12F-984B-44F0-AEDA-7432F0D77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09" y="214479"/>
            <a:ext cx="9183382" cy="6058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3BD244-610B-49DD-8761-DB8EC80D44F8}"/>
              </a:ext>
            </a:extLst>
          </p:cNvPr>
          <p:cNvSpPr txBox="1"/>
          <p:nvPr/>
        </p:nvSpPr>
        <p:spPr>
          <a:xfrm>
            <a:off x="-1" y="6273225"/>
            <a:ext cx="8638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Train 100 images with reduced size (256, 256)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00B18-20D3-44C6-BB9C-B25F5FE150DD}"/>
              </a:ext>
            </a:extLst>
          </p:cNvPr>
          <p:cNvSpPr txBox="1"/>
          <p:nvPr/>
        </p:nvSpPr>
        <p:spPr>
          <a:xfrm>
            <a:off x="7419974" y="1431377"/>
            <a:ext cx="47720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Image </a:t>
            </a:r>
            <a:r>
              <a:rPr lang="en-US" b="1" dirty="0">
                <a:solidFill>
                  <a:srgbClr val="FF0000"/>
                </a:solidFill>
              </a:rPr>
              <a:t>After Resizing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256</a:t>
            </a:r>
            <a:r>
              <a:rPr lang="en-US" dirty="0"/>
              <a:t> x </a:t>
            </a:r>
            <a:r>
              <a:rPr lang="en-US" b="1" dirty="0">
                <a:solidFill>
                  <a:srgbClr val="FF0000"/>
                </a:solidFill>
              </a:rPr>
              <a:t>256</a:t>
            </a:r>
            <a:r>
              <a:rPr lang="en-US" dirty="0"/>
              <a:t> pixels.</a:t>
            </a:r>
          </a:p>
          <a:p>
            <a:endParaRPr lang="en-US" dirty="0"/>
          </a:p>
          <a:p>
            <a:r>
              <a:rPr lang="en-US" dirty="0"/>
              <a:t>Each pixel has a spatial resolution of </a:t>
            </a:r>
          </a:p>
          <a:p>
            <a:r>
              <a:rPr lang="en-US" b="1" dirty="0">
                <a:solidFill>
                  <a:srgbClr val="FF0000"/>
                </a:solidFill>
              </a:rPr>
              <a:t>1.56</a:t>
            </a:r>
            <a:r>
              <a:rPr lang="en-US" dirty="0"/>
              <a:t>m x </a:t>
            </a:r>
            <a:r>
              <a:rPr lang="en-US" b="1" dirty="0">
                <a:solidFill>
                  <a:srgbClr val="FF0000"/>
                </a:solidFill>
              </a:rPr>
              <a:t>1.56</a:t>
            </a:r>
            <a:r>
              <a:rPr lang="en-US" dirty="0"/>
              <a:t>m.</a:t>
            </a:r>
          </a:p>
          <a:p>
            <a:endParaRPr lang="en-US" dirty="0"/>
          </a:p>
          <a:p>
            <a:r>
              <a:rPr lang="en-US" dirty="0"/>
              <a:t>Each tile is, still, 400m x 400m.</a:t>
            </a:r>
          </a:p>
          <a:p>
            <a:endParaRPr lang="en-US" dirty="0"/>
          </a:p>
          <a:p>
            <a:r>
              <a:rPr lang="en-US" dirty="0"/>
              <a:t>Bit depth is </a:t>
            </a:r>
            <a:r>
              <a:rPr lang="en-US" b="1" dirty="0">
                <a:solidFill>
                  <a:srgbClr val="FF0000"/>
                </a:solidFill>
              </a:rPr>
              <a:t>24</a:t>
            </a:r>
            <a:r>
              <a:rPr lang="en-US" dirty="0"/>
              <a:t>, so </a:t>
            </a:r>
            <a:r>
              <a:rPr lang="en-US" b="1" dirty="0">
                <a:solidFill>
                  <a:srgbClr val="FF0000"/>
                </a:solidFill>
              </a:rPr>
              <a:t>8</a:t>
            </a:r>
            <a:r>
              <a:rPr lang="en-US" dirty="0"/>
              <a:t> bit for each band – </a:t>
            </a:r>
          </a:p>
          <a:p>
            <a:r>
              <a:rPr lang="en-US" dirty="0"/>
              <a:t>value of a pixel in each band is from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to </a:t>
            </a:r>
            <a:r>
              <a:rPr lang="en-US" b="1" dirty="0">
                <a:solidFill>
                  <a:srgbClr val="FF0000"/>
                </a:solidFill>
              </a:rPr>
              <a:t>255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775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results are not good (threshold = 0.5)…</a:t>
            </a:r>
            <a:endParaRPr lang="en-US" sz="3200" i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5847D2-03ED-455B-9CA7-6F3F643ED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46" y="0"/>
            <a:ext cx="3004364" cy="302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B8192F-ECE3-45E2-9970-CE33A3BAC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18" y="-23810"/>
            <a:ext cx="3004364" cy="3027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7E2FA4-045A-4717-9244-864511D3B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846" y="3248540"/>
            <a:ext cx="3004364" cy="30272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63A0D3-89B9-4C8B-9AD9-3A80BAA91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818" y="3248540"/>
            <a:ext cx="3004364" cy="302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05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results are not good (threshold = 0.5)…</a:t>
            </a:r>
            <a:endParaRPr lang="en-US" sz="32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EBA4C1-36BE-4C97-A55F-DC0CBC20E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482" y="-23811"/>
            <a:ext cx="2989506" cy="301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A1E8EC5-185F-4911-8931-802124040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817" y="0"/>
            <a:ext cx="2989505" cy="301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3D58734-8C14-4E3E-B1B5-48721EFFC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480" y="3248540"/>
            <a:ext cx="2989507" cy="301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1EC78F2-0256-4405-A98B-C05194A4A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817" y="3260898"/>
            <a:ext cx="2989506" cy="30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09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10176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same training image in another run (threshold = 0.5)…</a:t>
            </a:r>
            <a:endParaRPr lang="en-US" sz="3200" i="1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A1E8EC5-185F-4911-8931-802124040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817" y="0"/>
            <a:ext cx="2989505" cy="301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4739D4-7742-455E-BB71-9FD1FF638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479" y="0"/>
            <a:ext cx="2989505" cy="3012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2C553A-6786-49FC-97A7-93192501E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79" y="3260897"/>
            <a:ext cx="2989504" cy="3012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217EA5-A100-4AF8-9F95-6BE00E228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819" y="3260898"/>
            <a:ext cx="2989503" cy="301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99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Sometimes it sort of learnt (threshold = 0.5)…</a:t>
            </a:r>
            <a:endParaRPr lang="en-US" sz="3200" i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40D60C-5658-4E34-9A10-B5A594EF0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478" y="-1"/>
            <a:ext cx="2989505" cy="30123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C05947-CFB6-4C7E-9F35-F781CA216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17" y="-2"/>
            <a:ext cx="2989504" cy="30123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2E2D2A-B8CF-472D-8F6C-5491658D9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77" y="3260896"/>
            <a:ext cx="2989505" cy="30123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AF09AE-D592-4B9B-8B68-1F032C5410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817" y="3260895"/>
            <a:ext cx="2989504" cy="301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29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Sometimes it sort of learnt (threshold = 0.5)…</a:t>
            </a:r>
            <a:endParaRPr lang="en-US" sz="3200" i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2161CD-67DB-4E42-AEE5-5E045A0E2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477" y="-1"/>
            <a:ext cx="2989504" cy="301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106A00D-5355-4692-A5CB-FF3E3E146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817" y="-2"/>
            <a:ext cx="2989504" cy="301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1578A-98EE-48AC-809C-229AEBE6E1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77" y="3260894"/>
            <a:ext cx="2989504" cy="3012325"/>
          </a:xfrm>
          <a:prstGeom prst="rect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2DE6CD15-021D-4902-89EE-D3C7BEB3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816" y="3279719"/>
            <a:ext cx="3004365" cy="302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935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BE2618-B96F-4B26-82A2-727B00025936}"/>
              </a:ext>
            </a:extLst>
          </p:cNvPr>
          <p:cNvSpPr txBox="1"/>
          <p:nvPr/>
        </p:nvSpPr>
        <p:spPr>
          <a:xfrm>
            <a:off x="515065" y="644816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Object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E8ACD0-35D3-4EE9-BD80-84093F1209E6}"/>
              </a:ext>
            </a:extLst>
          </p:cNvPr>
          <p:cNvSpPr txBox="1"/>
          <p:nvPr/>
        </p:nvSpPr>
        <p:spPr>
          <a:xfrm>
            <a:off x="1204912" y="2828835"/>
            <a:ext cx="978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Learn how to train a neural network to detect roads from aerial images.</a:t>
            </a:r>
          </a:p>
        </p:txBody>
      </p:sp>
    </p:spTree>
    <p:extLst>
      <p:ext uri="{BB962C8B-B14F-4D97-AF65-F5344CB8AC3E}">
        <p14:creationId xmlns:p14="http://schemas.microsoft.com/office/powerpoint/2010/main" val="1653175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B48059-CD36-48A5-BF1D-2E31A251983F}"/>
              </a:ext>
            </a:extLst>
          </p:cNvPr>
          <p:cNvSpPr txBox="1"/>
          <p:nvPr/>
        </p:nvSpPr>
        <p:spPr>
          <a:xfrm>
            <a:off x="-1" y="6273225"/>
            <a:ext cx="10929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Or it learnt the wrong thing in another run (threshold = 0.3)…</a:t>
            </a:r>
            <a:endParaRPr lang="en-US" sz="3200" i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560FB40-B6D0-46DC-8F3D-3B25B6612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479" y="-1"/>
            <a:ext cx="3004365" cy="302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E3E561-7C77-43E5-AB2C-4BE440BFC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17" y="-1"/>
            <a:ext cx="3004364" cy="30272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3F944E-F21F-4C52-AA96-020355C33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79" y="3260897"/>
            <a:ext cx="2989506" cy="30123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6A3F98-516A-486A-97EF-524A3663D8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817" y="3260896"/>
            <a:ext cx="2989506" cy="30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825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4">
            <a:extLst>
              <a:ext uri="{FF2B5EF4-FFF2-40B4-BE49-F238E27FC236}">
                <a16:creationId xmlns:a16="http://schemas.microsoft.com/office/drawing/2014/main" id="{E6829BD8-AA93-492E-ADC2-39CD7262B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21" y="84492"/>
            <a:ext cx="6228370" cy="6258278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359E7123-E5AC-4E6F-84DC-48201F8AEFF2}"/>
              </a:ext>
            </a:extLst>
          </p:cNvPr>
          <p:cNvGrpSpPr/>
          <p:nvPr/>
        </p:nvGrpSpPr>
        <p:grpSpPr>
          <a:xfrm>
            <a:off x="2918608" y="95250"/>
            <a:ext cx="3048000" cy="190500"/>
            <a:chOff x="9318638" y="2695577"/>
            <a:chExt cx="3048000" cy="1905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EA1089-423C-438F-B528-4B26CD7D36E4}"/>
                </a:ext>
              </a:extLst>
            </p:cNvPr>
            <p:cNvGrpSpPr/>
            <p:nvPr/>
          </p:nvGrpSpPr>
          <p:grpSpPr>
            <a:xfrm>
              <a:off x="10842638" y="2695577"/>
              <a:ext cx="762000" cy="190500"/>
              <a:chOff x="12320591" y="3533777"/>
              <a:chExt cx="762000" cy="1905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CFF4D2-3C0A-4D71-A346-E1FFA37D4078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7F64477-782F-496B-B6B6-302C8110C76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485FEC2-BBE0-4DD4-BCC5-E8E87BA1F0BF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1D862F6-6AAE-4C3A-80DB-EF06570E5489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86DCCB1-1D89-4491-993A-09D898BACDAD}"/>
                </a:ext>
              </a:extLst>
            </p:cNvPr>
            <p:cNvGrpSpPr/>
            <p:nvPr/>
          </p:nvGrpSpPr>
          <p:grpSpPr>
            <a:xfrm>
              <a:off x="10080638" y="2695577"/>
              <a:ext cx="762000" cy="190500"/>
              <a:chOff x="12320591" y="3533777"/>
              <a:chExt cx="762000" cy="1905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34E0A2F-6249-4694-8EBC-95E4899BA74B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B483E51-D869-49CF-A73C-5F252F42C7E0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9B2658F-D9DC-4AC0-BDAA-00A8A260B670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D1A96C7-EAF1-4828-BC3E-C1F0AE55CBB4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B6D69C7-C9ED-4136-843A-7302D2F84173}"/>
                </a:ext>
              </a:extLst>
            </p:cNvPr>
            <p:cNvGrpSpPr/>
            <p:nvPr/>
          </p:nvGrpSpPr>
          <p:grpSpPr>
            <a:xfrm>
              <a:off x="11604638" y="2695577"/>
              <a:ext cx="762000" cy="190500"/>
              <a:chOff x="12320591" y="3533777"/>
              <a:chExt cx="762000" cy="1905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D6E72B-F12B-44A0-A708-3F07A7010D9F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7702782-6FFB-4E28-8F89-6F1EC8DB4E9D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A425A5-90B0-49BD-9B71-CD9B5C7DF9B5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2E6E51A-3320-4EE0-8C4C-F4012D08815E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FD36195-4C98-4513-B469-782692B33E5C}"/>
                </a:ext>
              </a:extLst>
            </p:cNvPr>
            <p:cNvGrpSpPr/>
            <p:nvPr/>
          </p:nvGrpSpPr>
          <p:grpSpPr>
            <a:xfrm>
              <a:off x="9318638" y="2695577"/>
              <a:ext cx="762000" cy="190500"/>
              <a:chOff x="12320591" y="3533777"/>
              <a:chExt cx="762000" cy="190500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1F6D7B0-B916-4CDF-A730-F41B4BD88305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84FBA4F-F90B-486A-B769-BFCC3398ACB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B6488B5-13B2-4541-89CA-E9D2F3C3B579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E68D90F-D997-4D29-814F-332FEE70AF3C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02443A32-AF66-42A0-9B01-898F081084E3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(16, 1) instead of (3, 3) Kernel </a:t>
            </a:r>
            <a:r>
              <a:rPr lang="en-US" sz="3200" i="1" dirty="0"/>
              <a:t>(not in real scale)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80E2CFD-AD5E-4B92-B7C8-43AF09163AE7}"/>
              </a:ext>
            </a:extLst>
          </p:cNvPr>
          <p:cNvSpPr/>
          <p:nvPr/>
        </p:nvSpPr>
        <p:spPr>
          <a:xfrm rot="5400000">
            <a:off x="11595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4E9DFF7-7E77-4C2F-875A-DCE1FBE354F6}"/>
              </a:ext>
            </a:extLst>
          </p:cNvPr>
          <p:cNvSpPr/>
          <p:nvPr/>
        </p:nvSpPr>
        <p:spPr>
          <a:xfrm rot="5400000">
            <a:off x="11405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6CC6FAE-E0CA-4F7F-B071-921D516773E8}"/>
              </a:ext>
            </a:extLst>
          </p:cNvPr>
          <p:cNvSpPr/>
          <p:nvPr/>
        </p:nvSpPr>
        <p:spPr>
          <a:xfrm rot="5400000">
            <a:off x="11214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DD8E798-B85E-4F09-A3A0-D7A7E6D9E375}"/>
              </a:ext>
            </a:extLst>
          </p:cNvPr>
          <p:cNvSpPr/>
          <p:nvPr/>
        </p:nvSpPr>
        <p:spPr>
          <a:xfrm rot="5400000">
            <a:off x="11024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0FFBF92-66BE-4EFC-8A3D-3362781908A1}"/>
              </a:ext>
            </a:extLst>
          </p:cNvPr>
          <p:cNvSpPr/>
          <p:nvPr/>
        </p:nvSpPr>
        <p:spPr>
          <a:xfrm rot="5400000">
            <a:off x="10833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0C741F-9C2E-4D73-B44D-5D30C7F654BB}"/>
              </a:ext>
            </a:extLst>
          </p:cNvPr>
          <p:cNvSpPr/>
          <p:nvPr/>
        </p:nvSpPr>
        <p:spPr>
          <a:xfrm rot="5400000">
            <a:off x="11786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65F18A2-3527-41FA-8664-D58C0C917A48}"/>
              </a:ext>
            </a:extLst>
          </p:cNvPr>
          <p:cNvSpPr/>
          <p:nvPr/>
        </p:nvSpPr>
        <p:spPr>
          <a:xfrm rot="5400000">
            <a:off x="10071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A71AC54-4B23-4713-AC94-5D14A7B75310}"/>
              </a:ext>
            </a:extLst>
          </p:cNvPr>
          <p:cNvSpPr/>
          <p:nvPr/>
        </p:nvSpPr>
        <p:spPr>
          <a:xfrm rot="5400000">
            <a:off x="9881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D77E4AD-389F-4F17-92DD-12FC93E8560B}"/>
              </a:ext>
            </a:extLst>
          </p:cNvPr>
          <p:cNvSpPr/>
          <p:nvPr/>
        </p:nvSpPr>
        <p:spPr>
          <a:xfrm rot="5400000">
            <a:off x="9690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474E6C-4894-4682-86D7-409522C1E973}"/>
              </a:ext>
            </a:extLst>
          </p:cNvPr>
          <p:cNvSpPr/>
          <p:nvPr/>
        </p:nvSpPr>
        <p:spPr>
          <a:xfrm rot="5400000">
            <a:off x="9500383" y="3495322"/>
            <a:ext cx="190500" cy="190500"/>
          </a:xfrm>
          <a:prstGeom prst="rect">
            <a:avLst/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24618C3-E9A0-4605-AC38-C2EB6C4A5CC9}"/>
              </a:ext>
            </a:extLst>
          </p:cNvPr>
          <p:cNvSpPr/>
          <p:nvPr/>
        </p:nvSpPr>
        <p:spPr>
          <a:xfrm rot="5400000">
            <a:off x="11595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2283B6D-8725-48A6-A23F-621EC0F8CF69}"/>
              </a:ext>
            </a:extLst>
          </p:cNvPr>
          <p:cNvSpPr/>
          <p:nvPr/>
        </p:nvSpPr>
        <p:spPr>
          <a:xfrm rot="5400000">
            <a:off x="11405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932A228-D5C6-46C2-9EB7-677D48725585}"/>
              </a:ext>
            </a:extLst>
          </p:cNvPr>
          <p:cNvSpPr/>
          <p:nvPr/>
        </p:nvSpPr>
        <p:spPr>
          <a:xfrm rot="5400000">
            <a:off x="11214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8E95E0F-8E6B-4664-981E-D9232C6F9334}"/>
              </a:ext>
            </a:extLst>
          </p:cNvPr>
          <p:cNvSpPr/>
          <p:nvPr/>
        </p:nvSpPr>
        <p:spPr>
          <a:xfrm rot="5400000">
            <a:off x="11024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B68EBE0-AFBE-4DFA-A4D1-6C0C7A896C03}"/>
              </a:ext>
            </a:extLst>
          </p:cNvPr>
          <p:cNvSpPr/>
          <p:nvPr/>
        </p:nvSpPr>
        <p:spPr>
          <a:xfrm rot="5400000">
            <a:off x="10833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737372E-EE81-4EE7-B10D-9D9CE09E4F9C}"/>
              </a:ext>
            </a:extLst>
          </p:cNvPr>
          <p:cNvSpPr/>
          <p:nvPr/>
        </p:nvSpPr>
        <p:spPr>
          <a:xfrm rot="5400000">
            <a:off x="11786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86D63E0-68DA-4623-AAFF-B44E62609AC9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2918607" y="285750"/>
            <a:ext cx="6677026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2024951-790D-4664-9AD7-E38822B95444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5966608" y="285750"/>
            <a:ext cx="3629025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1B0F01E0-2F0B-4B91-81BD-384E94704DDA}"/>
              </a:ext>
            </a:extLst>
          </p:cNvPr>
          <p:cNvSpPr/>
          <p:nvPr/>
        </p:nvSpPr>
        <p:spPr>
          <a:xfrm rot="5400000">
            <a:off x="10071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66E35CB-D6F7-4225-B65F-B2370FCBC977}"/>
              </a:ext>
            </a:extLst>
          </p:cNvPr>
          <p:cNvSpPr/>
          <p:nvPr/>
        </p:nvSpPr>
        <p:spPr>
          <a:xfrm rot="5400000">
            <a:off x="9881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8E3B93C-6A04-4C04-A976-E0D9380BFDB9}"/>
              </a:ext>
            </a:extLst>
          </p:cNvPr>
          <p:cNvSpPr/>
          <p:nvPr/>
        </p:nvSpPr>
        <p:spPr>
          <a:xfrm rot="5400000">
            <a:off x="9690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0295B1D-F9AB-4202-BA1E-085159039C1F}"/>
              </a:ext>
            </a:extLst>
          </p:cNvPr>
          <p:cNvSpPr/>
          <p:nvPr/>
        </p:nvSpPr>
        <p:spPr>
          <a:xfrm rot="5400000">
            <a:off x="9500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FAAB06-3906-4E91-BD5E-5F653E9550BF}"/>
              </a:ext>
            </a:extLst>
          </p:cNvPr>
          <p:cNvSpPr txBox="1"/>
          <p:nvPr/>
        </p:nvSpPr>
        <p:spPr>
          <a:xfrm>
            <a:off x="10332039" y="3291547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07DFE7C-58DB-4997-9A62-CD05856F6040}"/>
              </a:ext>
            </a:extLst>
          </p:cNvPr>
          <p:cNvSpPr/>
          <p:nvPr/>
        </p:nvSpPr>
        <p:spPr>
          <a:xfrm rot="5400000">
            <a:off x="11595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A745A1D-548B-447F-BB8D-A4A0F803524E}"/>
              </a:ext>
            </a:extLst>
          </p:cNvPr>
          <p:cNvSpPr/>
          <p:nvPr/>
        </p:nvSpPr>
        <p:spPr>
          <a:xfrm rot="5400000">
            <a:off x="11405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4ADD235-FFDB-444E-964E-34DBFC2A6625}"/>
              </a:ext>
            </a:extLst>
          </p:cNvPr>
          <p:cNvSpPr/>
          <p:nvPr/>
        </p:nvSpPr>
        <p:spPr>
          <a:xfrm rot="5400000">
            <a:off x="11214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8046BA6-B7FB-4303-9274-A671F617F672}"/>
              </a:ext>
            </a:extLst>
          </p:cNvPr>
          <p:cNvSpPr/>
          <p:nvPr/>
        </p:nvSpPr>
        <p:spPr>
          <a:xfrm rot="5400000">
            <a:off x="11024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A39B0860-5FE6-4F2E-9F8B-C8E5F71488D0}"/>
              </a:ext>
            </a:extLst>
          </p:cNvPr>
          <p:cNvSpPr/>
          <p:nvPr/>
        </p:nvSpPr>
        <p:spPr>
          <a:xfrm rot="5400000">
            <a:off x="10833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1D3BE3B-EBB6-4007-856B-F5475388AE26}"/>
              </a:ext>
            </a:extLst>
          </p:cNvPr>
          <p:cNvSpPr/>
          <p:nvPr/>
        </p:nvSpPr>
        <p:spPr>
          <a:xfrm rot="5400000">
            <a:off x="11786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0A3DD99-D026-424C-81EF-ACF63B6EEE2E}"/>
              </a:ext>
            </a:extLst>
          </p:cNvPr>
          <p:cNvSpPr/>
          <p:nvPr/>
        </p:nvSpPr>
        <p:spPr>
          <a:xfrm rot="5400000">
            <a:off x="10071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69AF80CB-B6A4-45E4-BB11-2D8126F2FDB5}"/>
              </a:ext>
            </a:extLst>
          </p:cNvPr>
          <p:cNvSpPr/>
          <p:nvPr/>
        </p:nvSpPr>
        <p:spPr>
          <a:xfrm rot="5400000">
            <a:off x="9881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2BF9736-F05A-4FE5-AE4A-7E60D9BD3586}"/>
              </a:ext>
            </a:extLst>
          </p:cNvPr>
          <p:cNvSpPr/>
          <p:nvPr/>
        </p:nvSpPr>
        <p:spPr>
          <a:xfrm rot="5400000">
            <a:off x="9690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9EFCB76-2FB3-4AEB-8916-E4EA2C1ED842}"/>
              </a:ext>
            </a:extLst>
          </p:cNvPr>
          <p:cNvSpPr/>
          <p:nvPr/>
        </p:nvSpPr>
        <p:spPr>
          <a:xfrm rot="5400000">
            <a:off x="9500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118BA80-AED0-4FBE-9FFA-73016171567A}"/>
              </a:ext>
            </a:extLst>
          </p:cNvPr>
          <p:cNvSpPr/>
          <p:nvPr/>
        </p:nvSpPr>
        <p:spPr>
          <a:xfrm rot="5400000">
            <a:off x="11595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B09B90C-7E61-4815-8F1A-EB67F7DE89FC}"/>
              </a:ext>
            </a:extLst>
          </p:cNvPr>
          <p:cNvSpPr/>
          <p:nvPr/>
        </p:nvSpPr>
        <p:spPr>
          <a:xfrm rot="5400000">
            <a:off x="11405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1B9D268-002C-4D1F-9FD5-AC419B6FD702}"/>
              </a:ext>
            </a:extLst>
          </p:cNvPr>
          <p:cNvSpPr/>
          <p:nvPr/>
        </p:nvSpPr>
        <p:spPr>
          <a:xfrm rot="5400000">
            <a:off x="11214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97DB5E7-D2C6-4FA9-A903-7FFD40FD2F93}"/>
              </a:ext>
            </a:extLst>
          </p:cNvPr>
          <p:cNvSpPr/>
          <p:nvPr/>
        </p:nvSpPr>
        <p:spPr>
          <a:xfrm rot="5400000">
            <a:off x="11024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C95790E-B243-4B2F-BFDE-60E2C3211FCA}"/>
              </a:ext>
            </a:extLst>
          </p:cNvPr>
          <p:cNvSpPr/>
          <p:nvPr/>
        </p:nvSpPr>
        <p:spPr>
          <a:xfrm rot="5400000">
            <a:off x="10833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BC0E425-34E4-441F-9126-CADA147AC1AC}"/>
              </a:ext>
            </a:extLst>
          </p:cNvPr>
          <p:cNvSpPr/>
          <p:nvPr/>
        </p:nvSpPr>
        <p:spPr>
          <a:xfrm rot="5400000">
            <a:off x="11786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86229EA6-99DE-41E4-9542-725AC3A1D404}"/>
              </a:ext>
            </a:extLst>
          </p:cNvPr>
          <p:cNvSpPr/>
          <p:nvPr/>
        </p:nvSpPr>
        <p:spPr>
          <a:xfrm rot="5400000">
            <a:off x="10071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5E790DD-02AD-423A-AFCB-0594660E8041}"/>
              </a:ext>
            </a:extLst>
          </p:cNvPr>
          <p:cNvSpPr/>
          <p:nvPr/>
        </p:nvSpPr>
        <p:spPr>
          <a:xfrm rot="5400000">
            <a:off x="9881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E183BFD-C543-46DF-9EE4-7F1A4BE5D1C9}"/>
              </a:ext>
            </a:extLst>
          </p:cNvPr>
          <p:cNvSpPr/>
          <p:nvPr/>
        </p:nvSpPr>
        <p:spPr>
          <a:xfrm rot="5400000">
            <a:off x="9690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C79FDF0-8FA0-41FA-979E-16211803602B}"/>
              </a:ext>
            </a:extLst>
          </p:cNvPr>
          <p:cNvSpPr/>
          <p:nvPr/>
        </p:nvSpPr>
        <p:spPr>
          <a:xfrm rot="5400000">
            <a:off x="9500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5F4AF68-6C5A-4B0E-9817-CEAC97C7F085}"/>
              </a:ext>
            </a:extLst>
          </p:cNvPr>
          <p:cNvSpPr txBox="1"/>
          <p:nvPr/>
        </p:nvSpPr>
        <p:spPr>
          <a:xfrm>
            <a:off x="10332039" y="5074988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02DB176-7ABF-430D-91AA-4EE1CDAD593C}"/>
              </a:ext>
            </a:extLst>
          </p:cNvPr>
          <p:cNvSpPr txBox="1"/>
          <p:nvPr/>
        </p:nvSpPr>
        <p:spPr>
          <a:xfrm rot="5400000">
            <a:off x="9725710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CCBEB94-BED7-4A80-BF4C-6F4D8DD776D7}"/>
              </a:ext>
            </a:extLst>
          </p:cNvPr>
          <p:cNvSpPr txBox="1"/>
          <p:nvPr/>
        </p:nvSpPr>
        <p:spPr>
          <a:xfrm rot="5400000">
            <a:off x="11204173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BDA35DC-57D9-4B22-96A4-378830CF0C73}"/>
              </a:ext>
            </a:extLst>
          </p:cNvPr>
          <p:cNvSpPr txBox="1"/>
          <p:nvPr/>
        </p:nvSpPr>
        <p:spPr>
          <a:xfrm>
            <a:off x="9821449" y="2860459"/>
            <a:ext cx="2370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Hidden Layer</a:t>
            </a:r>
            <a:endParaRPr lang="en-US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882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>
            <a:extLst>
              <a:ext uri="{FF2B5EF4-FFF2-40B4-BE49-F238E27FC236}">
                <a16:creationId xmlns:a16="http://schemas.microsoft.com/office/drawing/2014/main" id="{0E9FD2B5-634E-4654-84FC-C72FF540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21" y="84492"/>
            <a:ext cx="6228370" cy="6258278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359E7123-E5AC-4E6F-84DC-48201F8AEFF2}"/>
              </a:ext>
            </a:extLst>
          </p:cNvPr>
          <p:cNvGrpSpPr/>
          <p:nvPr/>
        </p:nvGrpSpPr>
        <p:grpSpPr>
          <a:xfrm>
            <a:off x="3156733" y="95250"/>
            <a:ext cx="3048000" cy="190500"/>
            <a:chOff x="9318638" y="2695577"/>
            <a:chExt cx="3048000" cy="1905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EA1089-423C-438F-B528-4B26CD7D36E4}"/>
                </a:ext>
              </a:extLst>
            </p:cNvPr>
            <p:cNvGrpSpPr/>
            <p:nvPr/>
          </p:nvGrpSpPr>
          <p:grpSpPr>
            <a:xfrm>
              <a:off x="10842638" y="2695577"/>
              <a:ext cx="762000" cy="190500"/>
              <a:chOff x="12320591" y="3533777"/>
              <a:chExt cx="762000" cy="1905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CFF4D2-3C0A-4D71-A346-E1FFA37D4078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7F64477-782F-496B-B6B6-302C8110C76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485FEC2-BBE0-4DD4-BCC5-E8E87BA1F0BF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1D862F6-6AAE-4C3A-80DB-EF06570E5489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86DCCB1-1D89-4491-993A-09D898BACDAD}"/>
                </a:ext>
              </a:extLst>
            </p:cNvPr>
            <p:cNvGrpSpPr/>
            <p:nvPr/>
          </p:nvGrpSpPr>
          <p:grpSpPr>
            <a:xfrm>
              <a:off x="10080638" y="2695577"/>
              <a:ext cx="762000" cy="190500"/>
              <a:chOff x="12320591" y="3533777"/>
              <a:chExt cx="762000" cy="1905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34E0A2F-6249-4694-8EBC-95E4899BA74B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B483E51-D869-49CF-A73C-5F252F42C7E0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9B2658F-D9DC-4AC0-BDAA-00A8A260B670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D1A96C7-EAF1-4828-BC3E-C1F0AE55CBB4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B6D69C7-C9ED-4136-843A-7302D2F84173}"/>
                </a:ext>
              </a:extLst>
            </p:cNvPr>
            <p:cNvGrpSpPr/>
            <p:nvPr/>
          </p:nvGrpSpPr>
          <p:grpSpPr>
            <a:xfrm>
              <a:off x="11604638" y="2695577"/>
              <a:ext cx="762000" cy="190500"/>
              <a:chOff x="12320591" y="3533777"/>
              <a:chExt cx="762000" cy="1905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D6E72B-F12B-44A0-A708-3F07A7010D9F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7702782-6FFB-4E28-8F89-6F1EC8DB4E9D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A425A5-90B0-49BD-9B71-CD9B5C7DF9B5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2E6E51A-3320-4EE0-8C4C-F4012D08815E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FD36195-4C98-4513-B469-782692B33E5C}"/>
                </a:ext>
              </a:extLst>
            </p:cNvPr>
            <p:cNvGrpSpPr/>
            <p:nvPr/>
          </p:nvGrpSpPr>
          <p:grpSpPr>
            <a:xfrm>
              <a:off x="9318638" y="2695577"/>
              <a:ext cx="762000" cy="190500"/>
              <a:chOff x="12320591" y="3533777"/>
              <a:chExt cx="762000" cy="190500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1F6D7B0-B916-4CDF-A730-F41B4BD88305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84FBA4F-F90B-486A-B769-BFCC3398ACB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B6488B5-13B2-4541-89CA-E9D2F3C3B579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E68D90F-D997-4D29-814F-332FEE70AF3C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02443A32-AF66-42A0-9B01-898F081084E3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(16, 1) instead of (3, 3) Kernel </a:t>
            </a:r>
            <a:r>
              <a:rPr lang="en-US" sz="3200" i="1" dirty="0"/>
              <a:t>(not in real scale)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6234B08-17CA-4D7F-AD6E-0A978A471039}"/>
              </a:ext>
            </a:extLst>
          </p:cNvPr>
          <p:cNvCxnSpPr>
            <a:cxnSpLocks/>
          </p:cNvCxnSpPr>
          <p:nvPr/>
        </p:nvCxnSpPr>
        <p:spPr>
          <a:xfrm>
            <a:off x="3129768" y="285750"/>
            <a:ext cx="6677026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7BA2118-A7F7-4251-B14E-71DCD00F5175}"/>
              </a:ext>
            </a:extLst>
          </p:cNvPr>
          <p:cNvCxnSpPr>
            <a:cxnSpLocks/>
          </p:cNvCxnSpPr>
          <p:nvPr/>
        </p:nvCxnSpPr>
        <p:spPr>
          <a:xfrm>
            <a:off x="6177769" y="285750"/>
            <a:ext cx="3629025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30BC99B7-A98F-4DA1-BC2A-2FA890DE2CA5}"/>
              </a:ext>
            </a:extLst>
          </p:cNvPr>
          <p:cNvSpPr/>
          <p:nvPr/>
        </p:nvSpPr>
        <p:spPr>
          <a:xfrm rot="5400000">
            <a:off x="11595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359BB7-0EB8-45C1-9155-411768DCC0E6}"/>
              </a:ext>
            </a:extLst>
          </p:cNvPr>
          <p:cNvSpPr/>
          <p:nvPr/>
        </p:nvSpPr>
        <p:spPr>
          <a:xfrm rot="5400000">
            <a:off x="11405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EEDAA57-0D3F-43AE-8C65-087E8646051A}"/>
              </a:ext>
            </a:extLst>
          </p:cNvPr>
          <p:cNvSpPr/>
          <p:nvPr/>
        </p:nvSpPr>
        <p:spPr>
          <a:xfrm rot="5400000">
            <a:off x="11214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26B5173-DEDA-4897-BB2A-73FA560AD0A9}"/>
              </a:ext>
            </a:extLst>
          </p:cNvPr>
          <p:cNvSpPr/>
          <p:nvPr/>
        </p:nvSpPr>
        <p:spPr>
          <a:xfrm rot="5400000">
            <a:off x="11024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F49D1EB-B58B-4E89-8022-F13D53C20B4E}"/>
              </a:ext>
            </a:extLst>
          </p:cNvPr>
          <p:cNvSpPr/>
          <p:nvPr/>
        </p:nvSpPr>
        <p:spPr>
          <a:xfrm rot="5400000">
            <a:off x="10833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7430B-210A-48D4-B0A5-E1BA509DD7E1}"/>
              </a:ext>
            </a:extLst>
          </p:cNvPr>
          <p:cNvSpPr/>
          <p:nvPr/>
        </p:nvSpPr>
        <p:spPr>
          <a:xfrm rot="5400000">
            <a:off x="11786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86EC24B-C059-43D3-8D57-5B9F4CEE348F}"/>
              </a:ext>
            </a:extLst>
          </p:cNvPr>
          <p:cNvSpPr/>
          <p:nvPr/>
        </p:nvSpPr>
        <p:spPr>
          <a:xfrm rot="5400000">
            <a:off x="10071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0DDE8A9-4C4F-431F-A811-C0B4D953AE93}"/>
              </a:ext>
            </a:extLst>
          </p:cNvPr>
          <p:cNvSpPr/>
          <p:nvPr/>
        </p:nvSpPr>
        <p:spPr>
          <a:xfrm rot="5400000">
            <a:off x="9881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E7686BA-B40F-4BC6-B039-8B4F8BF9D4CB}"/>
              </a:ext>
            </a:extLst>
          </p:cNvPr>
          <p:cNvSpPr/>
          <p:nvPr/>
        </p:nvSpPr>
        <p:spPr>
          <a:xfrm rot="5400000">
            <a:off x="9690883" y="3495322"/>
            <a:ext cx="190500" cy="190500"/>
          </a:xfrm>
          <a:prstGeom prst="rect">
            <a:avLst/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975472-D4ED-4DDB-A3FF-A0FEF6082EC2}"/>
              </a:ext>
            </a:extLst>
          </p:cNvPr>
          <p:cNvSpPr/>
          <p:nvPr/>
        </p:nvSpPr>
        <p:spPr>
          <a:xfrm rot="5400000">
            <a:off x="9500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55FE41A-3219-480A-9CD3-A0559ED5C7A6}"/>
              </a:ext>
            </a:extLst>
          </p:cNvPr>
          <p:cNvSpPr/>
          <p:nvPr/>
        </p:nvSpPr>
        <p:spPr>
          <a:xfrm rot="5400000">
            <a:off x="11595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4622112-3E61-446D-9EAD-CBDEDC410E76}"/>
              </a:ext>
            </a:extLst>
          </p:cNvPr>
          <p:cNvSpPr/>
          <p:nvPr/>
        </p:nvSpPr>
        <p:spPr>
          <a:xfrm rot="5400000">
            <a:off x="11405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D2A2F4B-9659-4363-8839-96EA371983B6}"/>
              </a:ext>
            </a:extLst>
          </p:cNvPr>
          <p:cNvSpPr/>
          <p:nvPr/>
        </p:nvSpPr>
        <p:spPr>
          <a:xfrm rot="5400000">
            <a:off x="11214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3BE344F-D9B0-464A-A9F5-58C68D01B3F2}"/>
              </a:ext>
            </a:extLst>
          </p:cNvPr>
          <p:cNvSpPr/>
          <p:nvPr/>
        </p:nvSpPr>
        <p:spPr>
          <a:xfrm rot="5400000">
            <a:off x="11024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65E9CA7-217E-472D-B149-A5094608981F}"/>
              </a:ext>
            </a:extLst>
          </p:cNvPr>
          <p:cNvSpPr/>
          <p:nvPr/>
        </p:nvSpPr>
        <p:spPr>
          <a:xfrm rot="5400000">
            <a:off x="10833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B02D29D-F160-458F-80E6-47A4509026D8}"/>
              </a:ext>
            </a:extLst>
          </p:cNvPr>
          <p:cNvSpPr/>
          <p:nvPr/>
        </p:nvSpPr>
        <p:spPr>
          <a:xfrm rot="5400000">
            <a:off x="11786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1EDDB09-FF92-4299-85B6-A2AF28547241}"/>
              </a:ext>
            </a:extLst>
          </p:cNvPr>
          <p:cNvSpPr/>
          <p:nvPr/>
        </p:nvSpPr>
        <p:spPr>
          <a:xfrm rot="5400000">
            <a:off x="10071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7C86865-EFE7-4D73-97F5-9A9A7879B710}"/>
              </a:ext>
            </a:extLst>
          </p:cNvPr>
          <p:cNvSpPr/>
          <p:nvPr/>
        </p:nvSpPr>
        <p:spPr>
          <a:xfrm rot="5400000">
            <a:off x="9881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0861C03-7757-448F-8DBC-EE57FF742088}"/>
              </a:ext>
            </a:extLst>
          </p:cNvPr>
          <p:cNvSpPr/>
          <p:nvPr/>
        </p:nvSpPr>
        <p:spPr>
          <a:xfrm rot="5400000">
            <a:off x="9690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E01BC3D-F487-41BC-AB3E-FCE745BB9CA7}"/>
              </a:ext>
            </a:extLst>
          </p:cNvPr>
          <p:cNvSpPr/>
          <p:nvPr/>
        </p:nvSpPr>
        <p:spPr>
          <a:xfrm rot="5400000">
            <a:off x="9500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26A6BCA-71D3-431D-97B2-328195284993}"/>
              </a:ext>
            </a:extLst>
          </p:cNvPr>
          <p:cNvSpPr txBox="1"/>
          <p:nvPr/>
        </p:nvSpPr>
        <p:spPr>
          <a:xfrm>
            <a:off x="10332039" y="3291547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9DB9DD6-4079-42DE-8194-F8BC2A0F6125}"/>
              </a:ext>
            </a:extLst>
          </p:cNvPr>
          <p:cNvSpPr/>
          <p:nvPr/>
        </p:nvSpPr>
        <p:spPr>
          <a:xfrm rot="5400000">
            <a:off x="11595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8F720CE-F09F-4A05-A3E0-1C829C6931AB}"/>
              </a:ext>
            </a:extLst>
          </p:cNvPr>
          <p:cNvSpPr/>
          <p:nvPr/>
        </p:nvSpPr>
        <p:spPr>
          <a:xfrm rot="5400000">
            <a:off x="11405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EDFF84E-14EC-444B-A23A-D3D106951FAB}"/>
              </a:ext>
            </a:extLst>
          </p:cNvPr>
          <p:cNvSpPr/>
          <p:nvPr/>
        </p:nvSpPr>
        <p:spPr>
          <a:xfrm rot="5400000">
            <a:off x="11214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89A7EF3-30FF-4786-A0E9-781ED3511928}"/>
              </a:ext>
            </a:extLst>
          </p:cNvPr>
          <p:cNvSpPr/>
          <p:nvPr/>
        </p:nvSpPr>
        <p:spPr>
          <a:xfrm rot="5400000">
            <a:off x="11024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4807D91-309C-4407-A93D-90D6475A82D9}"/>
              </a:ext>
            </a:extLst>
          </p:cNvPr>
          <p:cNvSpPr/>
          <p:nvPr/>
        </p:nvSpPr>
        <p:spPr>
          <a:xfrm rot="5400000">
            <a:off x="10833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2389D6D-FC20-4B31-8412-E346AABE20F7}"/>
              </a:ext>
            </a:extLst>
          </p:cNvPr>
          <p:cNvSpPr/>
          <p:nvPr/>
        </p:nvSpPr>
        <p:spPr>
          <a:xfrm rot="5400000">
            <a:off x="11786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AE7EAB4-5C3B-4689-BC61-6E22F8A34F78}"/>
              </a:ext>
            </a:extLst>
          </p:cNvPr>
          <p:cNvSpPr/>
          <p:nvPr/>
        </p:nvSpPr>
        <p:spPr>
          <a:xfrm rot="5400000">
            <a:off x="10071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B29749-4865-4D76-A365-CE94AB27957B}"/>
              </a:ext>
            </a:extLst>
          </p:cNvPr>
          <p:cNvSpPr/>
          <p:nvPr/>
        </p:nvSpPr>
        <p:spPr>
          <a:xfrm rot="5400000">
            <a:off x="9881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C1C440F-751D-445A-89FB-F49581425A02}"/>
              </a:ext>
            </a:extLst>
          </p:cNvPr>
          <p:cNvSpPr/>
          <p:nvPr/>
        </p:nvSpPr>
        <p:spPr>
          <a:xfrm rot="5400000">
            <a:off x="9690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9E75EF6-634C-4F62-95EE-0DCDC35AB6F7}"/>
              </a:ext>
            </a:extLst>
          </p:cNvPr>
          <p:cNvSpPr/>
          <p:nvPr/>
        </p:nvSpPr>
        <p:spPr>
          <a:xfrm rot="5400000">
            <a:off x="9500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6C2BFA5-04E6-4D4C-A46C-50CA8A7BF8A3}"/>
              </a:ext>
            </a:extLst>
          </p:cNvPr>
          <p:cNvSpPr/>
          <p:nvPr/>
        </p:nvSpPr>
        <p:spPr>
          <a:xfrm rot="5400000">
            <a:off x="11595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89645F-E326-45D7-9363-385FBEA376A3}"/>
              </a:ext>
            </a:extLst>
          </p:cNvPr>
          <p:cNvSpPr/>
          <p:nvPr/>
        </p:nvSpPr>
        <p:spPr>
          <a:xfrm rot="5400000">
            <a:off x="11405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53995FE-15CE-4A28-A49F-DCDC6F3003FD}"/>
              </a:ext>
            </a:extLst>
          </p:cNvPr>
          <p:cNvSpPr/>
          <p:nvPr/>
        </p:nvSpPr>
        <p:spPr>
          <a:xfrm rot="5400000">
            <a:off x="11214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DBC5A93-EEDC-45B2-9502-E29705F9BC99}"/>
              </a:ext>
            </a:extLst>
          </p:cNvPr>
          <p:cNvSpPr/>
          <p:nvPr/>
        </p:nvSpPr>
        <p:spPr>
          <a:xfrm rot="5400000">
            <a:off x="11024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E3A89AC-E8D2-420A-9360-8E60EC6F0612}"/>
              </a:ext>
            </a:extLst>
          </p:cNvPr>
          <p:cNvSpPr/>
          <p:nvPr/>
        </p:nvSpPr>
        <p:spPr>
          <a:xfrm rot="5400000">
            <a:off x="10833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3DE656F-25C3-494B-9753-C4102A3478EE}"/>
              </a:ext>
            </a:extLst>
          </p:cNvPr>
          <p:cNvSpPr/>
          <p:nvPr/>
        </p:nvSpPr>
        <p:spPr>
          <a:xfrm rot="5400000">
            <a:off x="11786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6629148-70E9-4521-8217-AB14E55AF58C}"/>
              </a:ext>
            </a:extLst>
          </p:cNvPr>
          <p:cNvSpPr/>
          <p:nvPr/>
        </p:nvSpPr>
        <p:spPr>
          <a:xfrm rot="5400000">
            <a:off x="10071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AC621CC-0101-4598-90A7-C299AB5C7446}"/>
              </a:ext>
            </a:extLst>
          </p:cNvPr>
          <p:cNvSpPr/>
          <p:nvPr/>
        </p:nvSpPr>
        <p:spPr>
          <a:xfrm rot="5400000">
            <a:off x="9881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16184FD-21D4-4E2A-A772-D226490F5BA0}"/>
              </a:ext>
            </a:extLst>
          </p:cNvPr>
          <p:cNvSpPr/>
          <p:nvPr/>
        </p:nvSpPr>
        <p:spPr>
          <a:xfrm rot="5400000">
            <a:off x="9690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C51EF3C-27EA-423C-93B7-C7880121A5A1}"/>
              </a:ext>
            </a:extLst>
          </p:cNvPr>
          <p:cNvSpPr/>
          <p:nvPr/>
        </p:nvSpPr>
        <p:spPr>
          <a:xfrm rot="5400000">
            <a:off x="9500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D116252-2923-445B-B43B-F1B2807760FF}"/>
              </a:ext>
            </a:extLst>
          </p:cNvPr>
          <p:cNvSpPr txBox="1"/>
          <p:nvPr/>
        </p:nvSpPr>
        <p:spPr>
          <a:xfrm rot="5400000">
            <a:off x="9725710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476740F-50E0-48B0-8EC2-B0C49D8473BC}"/>
              </a:ext>
            </a:extLst>
          </p:cNvPr>
          <p:cNvSpPr txBox="1"/>
          <p:nvPr/>
        </p:nvSpPr>
        <p:spPr>
          <a:xfrm rot="5400000">
            <a:off x="11204173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EA92CD7-B39F-4332-9654-8160A7350689}"/>
              </a:ext>
            </a:extLst>
          </p:cNvPr>
          <p:cNvSpPr txBox="1"/>
          <p:nvPr/>
        </p:nvSpPr>
        <p:spPr>
          <a:xfrm>
            <a:off x="10332039" y="5074988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D2CD79D-5F4A-4507-B0F9-6CAA4BD59305}"/>
              </a:ext>
            </a:extLst>
          </p:cNvPr>
          <p:cNvSpPr txBox="1"/>
          <p:nvPr/>
        </p:nvSpPr>
        <p:spPr>
          <a:xfrm>
            <a:off x="9821449" y="2860459"/>
            <a:ext cx="2370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Hidden Layer</a:t>
            </a:r>
            <a:endParaRPr lang="en-US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1420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>
            <a:extLst>
              <a:ext uri="{FF2B5EF4-FFF2-40B4-BE49-F238E27FC236}">
                <a16:creationId xmlns:a16="http://schemas.microsoft.com/office/drawing/2014/main" id="{8A265191-A39F-445F-8778-465C9A672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21" y="84492"/>
            <a:ext cx="6228370" cy="6258278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359E7123-E5AC-4E6F-84DC-48201F8AEFF2}"/>
              </a:ext>
            </a:extLst>
          </p:cNvPr>
          <p:cNvGrpSpPr/>
          <p:nvPr/>
        </p:nvGrpSpPr>
        <p:grpSpPr>
          <a:xfrm>
            <a:off x="3356758" y="95250"/>
            <a:ext cx="3048000" cy="190500"/>
            <a:chOff x="9318638" y="2695577"/>
            <a:chExt cx="3048000" cy="1905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EA1089-423C-438F-B528-4B26CD7D36E4}"/>
                </a:ext>
              </a:extLst>
            </p:cNvPr>
            <p:cNvGrpSpPr/>
            <p:nvPr/>
          </p:nvGrpSpPr>
          <p:grpSpPr>
            <a:xfrm>
              <a:off x="10842638" y="2695577"/>
              <a:ext cx="762000" cy="190500"/>
              <a:chOff x="12320591" y="3533777"/>
              <a:chExt cx="762000" cy="1905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CFF4D2-3C0A-4D71-A346-E1FFA37D4078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7F64477-782F-496B-B6B6-302C8110C76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485FEC2-BBE0-4DD4-BCC5-E8E87BA1F0BF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1D862F6-6AAE-4C3A-80DB-EF06570E5489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86DCCB1-1D89-4491-993A-09D898BACDAD}"/>
                </a:ext>
              </a:extLst>
            </p:cNvPr>
            <p:cNvGrpSpPr/>
            <p:nvPr/>
          </p:nvGrpSpPr>
          <p:grpSpPr>
            <a:xfrm>
              <a:off x="10080638" y="2695577"/>
              <a:ext cx="762000" cy="190500"/>
              <a:chOff x="12320591" y="3533777"/>
              <a:chExt cx="762000" cy="1905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34E0A2F-6249-4694-8EBC-95E4899BA74B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B483E51-D869-49CF-A73C-5F252F42C7E0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9B2658F-D9DC-4AC0-BDAA-00A8A260B670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D1A96C7-EAF1-4828-BC3E-C1F0AE55CBB4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B6D69C7-C9ED-4136-843A-7302D2F84173}"/>
                </a:ext>
              </a:extLst>
            </p:cNvPr>
            <p:cNvGrpSpPr/>
            <p:nvPr/>
          </p:nvGrpSpPr>
          <p:grpSpPr>
            <a:xfrm>
              <a:off x="11604638" y="2695577"/>
              <a:ext cx="762000" cy="190500"/>
              <a:chOff x="12320591" y="3533777"/>
              <a:chExt cx="762000" cy="1905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D6E72B-F12B-44A0-A708-3F07A7010D9F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7702782-6FFB-4E28-8F89-6F1EC8DB4E9D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5A425A5-90B0-49BD-9B71-CD9B5C7DF9B5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2E6E51A-3320-4EE0-8C4C-F4012D08815E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FD36195-4C98-4513-B469-782692B33E5C}"/>
                </a:ext>
              </a:extLst>
            </p:cNvPr>
            <p:cNvGrpSpPr/>
            <p:nvPr/>
          </p:nvGrpSpPr>
          <p:grpSpPr>
            <a:xfrm>
              <a:off x="9318638" y="2695577"/>
              <a:ext cx="762000" cy="190500"/>
              <a:chOff x="12320591" y="3533777"/>
              <a:chExt cx="762000" cy="190500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1F6D7B0-B916-4CDF-A730-F41B4BD88305}"/>
                  </a:ext>
                </a:extLst>
              </p:cNvPr>
              <p:cNvSpPr/>
              <p:nvPr/>
            </p:nvSpPr>
            <p:spPr>
              <a:xfrm rot="5400000">
                <a:off x="12892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84FBA4F-F90B-486A-B769-BFCC3398ACB4}"/>
                  </a:ext>
                </a:extLst>
              </p:cNvPr>
              <p:cNvSpPr/>
              <p:nvPr/>
            </p:nvSpPr>
            <p:spPr>
              <a:xfrm rot="5400000">
                <a:off x="12701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B6488B5-13B2-4541-89CA-E9D2F3C3B579}"/>
                  </a:ext>
                </a:extLst>
              </p:cNvPr>
              <p:cNvSpPr/>
              <p:nvPr/>
            </p:nvSpPr>
            <p:spPr>
              <a:xfrm rot="5400000">
                <a:off x="125110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E68D90F-D997-4D29-814F-332FEE70AF3C}"/>
                  </a:ext>
                </a:extLst>
              </p:cNvPr>
              <p:cNvSpPr/>
              <p:nvPr/>
            </p:nvSpPr>
            <p:spPr>
              <a:xfrm rot="5400000">
                <a:off x="12320591" y="3533777"/>
                <a:ext cx="190500" cy="190500"/>
              </a:xfrm>
              <a:prstGeom prst="rect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02443A32-AF66-42A0-9B01-898F081084E3}"/>
              </a:ext>
            </a:extLst>
          </p:cNvPr>
          <p:cNvSpPr txBox="1"/>
          <p:nvPr/>
        </p:nvSpPr>
        <p:spPr>
          <a:xfrm>
            <a:off x="-1" y="6273225"/>
            <a:ext cx="919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(16, 1) instead of (3, 3) Kernel </a:t>
            </a:r>
            <a:r>
              <a:rPr lang="en-US" sz="3200" i="1" dirty="0"/>
              <a:t>(not in real scale)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1669D9-5D2B-494A-AC9D-40A7EE082628}"/>
              </a:ext>
            </a:extLst>
          </p:cNvPr>
          <p:cNvSpPr/>
          <p:nvPr/>
        </p:nvSpPr>
        <p:spPr>
          <a:xfrm rot="5400000">
            <a:off x="11595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E6CBB1E-7EE2-40E3-9A1A-66D21D374B45}"/>
              </a:ext>
            </a:extLst>
          </p:cNvPr>
          <p:cNvSpPr/>
          <p:nvPr/>
        </p:nvSpPr>
        <p:spPr>
          <a:xfrm rot="5400000">
            <a:off x="11405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6A4AF9-40AD-49F8-B1E7-686A9161DE8E}"/>
              </a:ext>
            </a:extLst>
          </p:cNvPr>
          <p:cNvSpPr/>
          <p:nvPr/>
        </p:nvSpPr>
        <p:spPr>
          <a:xfrm rot="5400000">
            <a:off x="11214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7F29E39-545D-45A5-B272-892186360FA8}"/>
              </a:ext>
            </a:extLst>
          </p:cNvPr>
          <p:cNvSpPr/>
          <p:nvPr/>
        </p:nvSpPr>
        <p:spPr>
          <a:xfrm rot="5400000">
            <a:off x="11024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97A871C-2E19-456D-BE79-0C59F5A124A5}"/>
              </a:ext>
            </a:extLst>
          </p:cNvPr>
          <p:cNvSpPr/>
          <p:nvPr/>
        </p:nvSpPr>
        <p:spPr>
          <a:xfrm rot="5400000">
            <a:off x="10833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267F1E1-E463-47A2-A2B1-48F1AB4652A3}"/>
              </a:ext>
            </a:extLst>
          </p:cNvPr>
          <p:cNvSpPr/>
          <p:nvPr/>
        </p:nvSpPr>
        <p:spPr>
          <a:xfrm rot="5400000">
            <a:off x="11786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57DD1FC-650E-46CB-BFCB-36F6366AF52D}"/>
              </a:ext>
            </a:extLst>
          </p:cNvPr>
          <p:cNvSpPr/>
          <p:nvPr/>
        </p:nvSpPr>
        <p:spPr>
          <a:xfrm rot="5400000">
            <a:off x="10071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1BD515-9337-447E-953F-F6052BB30ABE}"/>
              </a:ext>
            </a:extLst>
          </p:cNvPr>
          <p:cNvSpPr/>
          <p:nvPr/>
        </p:nvSpPr>
        <p:spPr>
          <a:xfrm rot="5400000">
            <a:off x="9881383" y="3495322"/>
            <a:ext cx="190500" cy="190500"/>
          </a:xfrm>
          <a:prstGeom prst="rect">
            <a:avLst/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59FE23B-4829-4DCF-8C35-4997A483C441}"/>
              </a:ext>
            </a:extLst>
          </p:cNvPr>
          <p:cNvSpPr/>
          <p:nvPr/>
        </p:nvSpPr>
        <p:spPr>
          <a:xfrm rot="5400000">
            <a:off x="96908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14E4097-F4F6-4A64-A243-4AAA1D65DDD5}"/>
              </a:ext>
            </a:extLst>
          </p:cNvPr>
          <p:cNvSpPr/>
          <p:nvPr/>
        </p:nvSpPr>
        <p:spPr>
          <a:xfrm rot="5400000">
            <a:off x="9500383" y="34953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F70098B-82EE-47A3-ACE4-0F7A180BFF57}"/>
              </a:ext>
            </a:extLst>
          </p:cNvPr>
          <p:cNvSpPr/>
          <p:nvPr/>
        </p:nvSpPr>
        <p:spPr>
          <a:xfrm rot="5400000">
            <a:off x="11595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DD5193A-C120-453C-9FA0-B45A5ACA2ABC}"/>
              </a:ext>
            </a:extLst>
          </p:cNvPr>
          <p:cNvSpPr/>
          <p:nvPr/>
        </p:nvSpPr>
        <p:spPr>
          <a:xfrm rot="5400000">
            <a:off x="11405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70AD790-1469-4C01-A0D3-60345D973D40}"/>
              </a:ext>
            </a:extLst>
          </p:cNvPr>
          <p:cNvSpPr/>
          <p:nvPr/>
        </p:nvSpPr>
        <p:spPr>
          <a:xfrm rot="5400000">
            <a:off x="11214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C43C67E-E192-480A-8BCA-B7E3122DFC8C}"/>
              </a:ext>
            </a:extLst>
          </p:cNvPr>
          <p:cNvSpPr/>
          <p:nvPr/>
        </p:nvSpPr>
        <p:spPr>
          <a:xfrm rot="5400000">
            <a:off x="11024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0AACE0-012D-4C31-9228-400754ADAD68}"/>
              </a:ext>
            </a:extLst>
          </p:cNvPr>
          <p:cNvSpPr/>
          <p:nvPr/>
        </p:nvSpPr>
        <p:spPr>
          <a:xfrm rot="5400000">
            <a:off x="10833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9F104B-2B6E-4F64-AEAF-A5D218EFBBF9}"/>
              </a:ext>
            </a:extLst>
          </p:cNvPr>
          <p:cNvSpPr/>
          <p:nvPr/>
        </p:nvSpPr>
        <p:spPr>
          <a:xfrm rot="5400000">
            <a:off x="11786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1954C9D-AAD7-4C26-BECD-41BE04A3F2FB}"/>
              </a:ext>
            </a:extLst>
          </p:cNvPr>
          <p:cNvSpPr/>
          <p:nvPr/>
        </p:nvSpPr>
        <p:spPr>
          <a:xfrm rot="5400000">
            <a:off x="10071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EC7CA9-B2D7-4395-AEF9-96287D84E283}"/>
              </a:ext>
            </a:extLst>
          </p:cNvPr>
          <p:cNvSpPr/>
          <p:nvPr/>
        </p:nvSpPr>
        <p:spPr>
          <a:xfrm rot="5400000">
            <a:off x="9881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1B28D0A-809F-4640-9F7D-812C5D7A5DB6}"/>
              </a:ext>
            </a:extLst>
          </p:cNvPr>
          <p:cNvSpPr/>
          <p:nvPr/>
        </p:nvSpPr>
        <p:spPr>
          <a:xfrm rot="5400000">
            <a:off x="96908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E6FFC87-42E0-4777-B854-82627E7440E5}"/>
              </a:ext>
            </a:extLst>
          </p:cNvPr>
          <p:cNvSpPr/>
          <p:nvPr/>
        </p:nvSpPr>
        <p:spPr>
          <a:xfrm rot="5400000">
            <a:off x="9500383" y="3685822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C60AB3D-373D-402D-A779-0E3F76EBCA6B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3356757" y="285750"/>
            <a:ext cx="6619876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84602C0-3F15-4173-9549-3795A61B472A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6404758" y="285750"/>
            <a:ext cx="3571875" cy="32095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1E9705D-56C9-4FBB-A6FA-585AE2137E0B}"/>
              </a:ext>
            </a:extLst>
          </p:cNvPr>
          <p:cNvSpPr txBox="1"/>
          <p:nvPr/>
        </p:nvSpPr>
        <p:spPr>
          <a:xfrm>
            <a:off x="10332039" y="3291547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C190989-D080-4D44-A6F8-B5C365EA133B}"/>
              </a:ext>
            </a:extLst>
          </p:cNvPr>
          <p:cNvSpPr/>
          <p:nvPr/>
        </p:nvSpPr>
        <p:spPr>
          <a:xfrm rot="5400000">
            <a:off x="11595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24913CB-0927-440E-BF80-7CF650CFC4A1}"/>
              </a:ext>
            </a:extLst>
          </p:cNvPr>
          <p:cNvSpPr/>
          <p:nvPr/>
        </p:nvSpPr>
        <p:spPr>
          <a:xfrm rot="5400000">
            <a:off x="11405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871EA99-DF9A-48FA-96B4-961014DD3E52}"/>
              </a:ext>
            </a:extLst>
          </p:cNvPr>
          <p:cNvSpPr/>
          <p:nvPr/>
        </p:nvSpPr>
        <p:spPr>
          <a:xfrm rot="5400000">
            <a:off x="11214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2681420-DE0C-400C-A890-913E8E5A7900}"/>
              </a:ext>
            </a:extLst>
          </p:cNvPr>
          <p:cNvSpPr/>
          <p:nvPr/>
        </p:nvSpPr>
        <p:spPr>
          <a:xfrm rot="5400000">
            <a:off x="11024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75E9F8F-C98E-4807-A92F-0AE341800EAE}"/>
              </a:ext>
            </a:extLst>
          </p:cNvPr>
          <p:cNvSpPr/>
          <p:nvPr/>
        </p:nvSpPr>
        <p:spPr>
          <a:xfrm rot="5400000">
            <a:off x="10833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43453E3-4515-4242-9F0F-341451E57CCD}"/>
              </a:ext>
            </a:extLst>
          </p:cNvPr>
          <p:cNvSpPr/>
          <p:nvPr/>
        </p:nvSpPr>
        <p:spPr>
          <a:xfrm rot="5400000">
            <a:off x="11786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40AED88-BCC5-4A13-8FCA-B9F7BCEAE057}"/>
              </a:ext>
            </a:extLst>
          </p:cNvPr>
          <p:cNvSpPr/>
          <p:nvPr/>
        </p:nvSpPr>
        <p:spPr>
          <a:xfrm rot="5400000">
            <a:off x="10071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8BE7E46-6B0E-467D-92BC-BB9D36FA6999}"/>
              </a:ext>
            </a:extLst>
          </p:cNvPr>
          <p:cNvSpPr/>
          <p:nvPr/>
        </p:nvSpPr>
        <p:spPr>
          <a:xfrm rot="5400000">
            <a:off x="9881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57B058F-16AF-453E-8498-1AE55F6D3F7F}"/>
              </a:ext>
            </a:extLst>
          </p:cNvPr>
          <p:cNvSpPr/>
          <p:nvPr/>
        </p:nvSpPr>
        <p:spPr>
          <a:xfrm rot="5400000">
            <a:off x="96908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A64AFAC-6375-43C2-8C80-C044CF653043}"/>
              </a:ext>
            </a:extLst>
          </p:cNvPr>
          <p:cNvSpPr/>
          <p:nvPr/>
        </p:nvSpPr>
        <p:spPr>
          <a:xfrm rot="5400000">
            <a:off x="9500383" y="52721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9033911-405C-467D-B4E6-8DA2A54C8C71}"/>
              </a:ext>
            </a:extLst>
          </p:cNvPr>
          <p:cNvSpPr/>
          <p:nvPr/>
        </p:nvSpPr>
        <p:spPr>
          <a:xfrm rot="5400000">
            <a:off x="11595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AE64249-583B-4A03-9CD2-6812F2B1D5EF}"/>
              </a:ext>
            </a:extLst>
          </p:cNvPr>
          <p:cNvSpPr/>
          <p:nvPr/>
        </p:nvSpPr>
        <p:spPr>
          <a:xfrm rot="5400000">
            <a:off x="11405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A584312-A050-4292-8E29-4E40D3772707}"/>
              </a:ext>
            </a:extLst>
          </p:cNvPr>
          <p:cNvSpPr/>
          <p:nvPr/>
        </p:nvSpPr>
        <p:spPr>
          <a:xfrm rot="5400000">
            <a:off x="11214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066C3FA-6827-4A37-BC14-618DEEF5262A}"/>
              </a:ext>
            </a:extLst>
          </p:cNvPr>
          <p:cNvSpPr/>
          <p:nvPr/>
        </p:nvSpPr>
        <p:spPr>
          <a:xfrm rot="5400000">
            <a:off x="11024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53EE45-554E-4013-A33C-41CAA542839B}"/>
              </a:ext>
            </a:extLst>
          </p:cNvPr>
          <p:cNvSpPr/>
          <p:nvPr/>
        </p:nvSpPr>
        <p:spPr>
          <a:xfrm rot="5400000">
            <a:off x="10833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3077AC9-AE79-40E9-A968-6859145ABA24}"/>
              </a:ext>
            </a:extLst>
          </p:cNvPr>
          <p:cNvSpPr/>
          <p:nvPr/>
        </p:nvSpPr>
        <p:spPr>
          <a:xfrm rot="5400000">
            <a:off x="11786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39B0B0E-3BD8-47AD-B4D9-8642320CB47B}"/>
              </a:ext>
            </a:extLst>
          </p:cNvPr>
          <p:cNvSpPr/>
          <p:nvPr/>
        </p:nvSpPr>
        <p:spPr>
          <a:xfrm rot="5400000">
            <a:off x="10071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942B2DF-8B22-4FE5-9B7E-43C8FBC21CA7}"/>
              </a:ext>
            </a:extLst>
          </p:cNvPr>
          <p:cNvSpPr/>
          <p:nvPr/>
        </p:nvSpPr>
        <p:spPr>
          <a:xfrm rot="5400000">
            <a:off x="9881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FE3E6126-A930-4CFD-838F-8A1E03E4A998}"/>
              </a:ext>
            </a:extLst>
          </p:cNvPr>
          <p:cNvSpPr/>
          <p:nvPr/>
        </p:nvSpPr>
        <p:spPr>
          <a:xfrm rot="5400000">
            <a:off x="96908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1E7C8D1-D300-4501-8A76-B457DF8F9C48}"/>
              </a:ext>
            </a:extLst>
          </p:cNvPr>
          <p:cNvSpPr/>
          <p:nvPr/>
        </p:nvSpPr>
        <p:spPr>
          <a:xfrm rot="5400000">
            <a:off x="9500383" y="5462626"/>
            <a:ext cx="190500" cy="1905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FD92D69-BE6C-4B41-AACA-7052730B038C}"/>
              </a:ext>
            </a:extLst>
          </p:cNvPr>
          <p:cNvSpPr txBox="1"/>
          <p:nvPr/>
        </p:nvSpPr>
        <p:spPr>
          <a:xfrm rot="5400000">
            <a:off x="9725710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6E1EB52-CF10-4AB8-B410-C5F50F0A0041}"/>
              </a:ext>
            </a:extLst>
          </p:cNvPr>
          <p:cNvSpPr txBox="1"/>
          <p:nvPr/>
        </p:nvSpPr>
        <p:spPr>
          <a:xfrm rot="5400000">
            <a:off x="11204173" y="4304845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F6AD8BF-17C2-4F77-B834-A10187FBFE62}"/>
              </a:ext>
            </a:extLst>
          </p:cNvPr>
          <p:cNvSpPr txBox="1"/>
          <p:nvPr/>
        </p:nvSpPr>
        <p:spPr>
          <a:xfrm>
            <a:off x="10332039" y="5074988"/>
            <a:ext cx="57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FF0000"/>
                </a:solidFill>
              </a:rPr>
              <a:t>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7241203-BA84-46E2-A415-D5403DB2BE8C}"/>
              </a:ext>
            </a:extLst>
          </p:cNvPr>
          <p:cNvSpPr txBox="1"/>
          <p:nvPr/>
        </p:nvSpPr>
        <p:spPr>
          <a:xfrm>
            <a:off x="9821449" y="2860459"/>
            <a:ext cx="2370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Hidden Layer</a:t>
            </a:r>
            <a:endParaRPr lang="en-US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03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C6A1AD-8322-4BE6-9E21-AE4BB8430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998"/>
          <a:stretch/>
        </p:blipFill>
        <p:spPr>
          <a:xfrm>
            <a:off x="6637467" y="575870"/>
            <a:ext cx="4754881" cy="57062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028F2-DB3F-48D5-A90B-359CD2192521}"/>
              </a:ext>
            </a:extLst>
          </p:cNvPr>
          <p:cNvSpPr txBox="1"/>
          <p:nvPr/>
        </p:nvSpPr>
        <p:spPr>
          <a:xfrm>
            <a:off x="515065" y="644816"/>
            <a:ext cx="6122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Some Directions for the Next Step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30ADAB-61A7-41F5-AEA9-DBB904CC690F}"/>
              </a:ext>
            </a:extLst>
          </p:cNvPr>
          <p:cNvSpPr txBox="1"/>
          <p:nvPr/>
        </p:nvSpPr>
        <p:spPr>
          <a:xfrm>
            <a:off x="515065" y="1530549"/>
            <a:ext cx="10820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Rotate the images for augmentation</a:t>
            </a:r>
          </a:p>
          <a:p>
            <a:endParaRPr lang="en-US" dirty="0"/>
          </a:p>
          <a:p>
            <a:r>
              <a:rPr lang="en-US" dirty="0"/>
              <a:t>Figure out a suitable kernel size</a:t>
            </a:r>
          </a:p>
          <a:p>
            <a:endParaRPr lang="en-US" dirty="0"/>
          </a:p>
          <a:p>
            <a:r>
              <a:rPr lang="en-US" dirty="0"/>
              <a:t>Create buffers by road type</a:t>
            </a:r>
          </a:p>
          <a:p>
            <a:endParaRPr lang="en-US" dirty="0"/>
          </a:p>
          <a:p>
            <a:r>
              <a:rPr lang="en-US" dirty="0"/>
              <a:t>Learn about transfer learning which uses pre-trained models</a:t>
            </a:r>
          </a:p>
          <a:p>
            <a:endParaRPr lang="en-US" dirty="0"/>
          </a:p>
          <a:p>
            <a:r>
              <a:rPr lang="en-US" dirty="0"/>
              <a:t>Read more papers on road segmentation</a:t>
            </a:r>
          </a:p>
          <a:p>
            <a:endParaRPr lang="en-US" dirty="0"/>
          </a:p>
          <a:p>
            <a:r>
              <a:rPr lang="en-US" dirty="0"/>
              <a:t>Try to train more images</a:t>
            </a:r>
          </a:p>
        </p:txBody>
      </p:sp>
    </p:spTree>
    <p:extLst>
      <p:ext uri="{BB962C8B-B14F-4D97-AF65-F5344CB8AC3E}">
        <p14:creationId xmlns:p14="http://schemas.microsoft.com/office/powerpoint/2010/main" val="387879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BE2618-B96F-4B26-82A2-727B00025936}"/>
              </a:ext>
            </a:extLst>
          </p:cNvPr>
          <p:cNvSpPr txBox="1"/>
          <p:nvPr/>
        </p:nvSpPr>
        <p:spPr>
          <a:xfrm>
            <a:off x="515065" y="644816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Object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E8ACD0-35D3-4EE9-BD80-84093F1209E6}"/>
              </a:ext>
            </a:extLst>
          </p:cNvPr>
          <p:cNvSpPr txBox="1"/>
          <p:nvPr/>
        </p:nvSpPr>
        <p:spPr>
          <a:xfrm>
            <a:off x="1204912" y="2828835"/>
            <a:ext cx="978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Learn</a:t>
            </a:r>
            <a:r>
              <a:rPr lang="en-US" sz="2400" b="1" dirty="0"/>
              <a:t> how to train a neural network to detect roads from aerial images.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7E790B-EA03-4ADA-A2F8-D0CD23D4DD0F}"/>
              </a:ext>
            </a:extLst>
          </p:cNvPr>
          <p:cNvSpPr txBox="1"/>
          <p:nvPr/>
        </p:nvSpPr>
        <p:spPr>
          <a:xfrm>
            <a:off x="1204911" y="4153218"/>
            <a:ext cx="58331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Current Status:</a:t>
            </a:r>
          </a:p>
          <a:p>
            <a:r>
              <a:rPr lang="en-US" dirty="0"/>
              <a:t>I am learning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r>
              <a:rPr lang="en-US" dirty="0"/>
              <a:t>but my algorithm is not learning </a:t>
            </a:r>
            <a:r>
              <a:rPr lang="en-US" dirty="0">
                <a:sym typeface="Wingdings" panose="05000000000000000000" pitchFamily="2" charset="2"/>
              </a:rPr>
              <a:t>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which means both of us haven’t learnt enough so far…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7E8F01A-E1BB-4766-B766-C6C8BDA10142}"/>
              </a:ext>
            </a:extLst>
          </p:cNvPr>
          <p:cNvCxnSpPr/>
          <p:nvPr/>
        </p:nvCxnSpPr>
        <p:spPr>
          <a:xfrm>
            <a:off x="1644073" y="3290500"/>
            <a:ext cx="0" cy="8627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45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69C51F-9C2D-4E99-A659-5B22D25488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1" r="4425" b="14024"/>
          <a:stretch/>
        </p:blipFill>
        <p:spPr>
          <a:xfrm>
            <a:off x="1495425" y="1414463"/>
            <a:ext cx="4638674" cy="4029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E01F8C-0B1F-410A-887C-DC9DD1471F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73"/>
          <a:stretch/>
        </p:blipFill>
        <p:spPr>
          <a:xfrm>
            <a:off x="6833961" y="1414462"/>
            <a:ext cx="4077789" cy="4029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8903AA-615F-4A4B-8920-5CAC9BF4BB5D}"/>
              </a:ext>
            </a:extLst>
          </p:cNvPr>
          <p:cNvSpPr txBox="1"/>
          <p:nvPr/>
        </p:nvSpPr>
        <p:spPr>
          <a:xfrm>
            <a:off x="6003636" y="6642556"/>
            <a:ext cx="6188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https://spacenet.ai/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33D5A4-9831-4D67-A8B3-6DA56B05F951}"/>
              </a:ext>
            </a:extLst>
          </p:cNvPr>
          <p:cNvSpPr txBox="1"/>
          <p:nvPr/>
        </p:nvSpPr>
        <p:spPr>
          <a:xfrm>
            <a:off x="515065" y="644816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Main Data Source</a:t>
            </a:r>
          </a:p>
        </p:txBody>
      </p:sp>
    </p:spTree>
    <p:extLst>
      <p:ext uri="{BB962C8B-B14F-4D97-AF65-F5344CB8AC3E}">
        <p14:creationId xmlns:p14="http://schemas.microsoft.com/office/powerpoint/2010/main" val="2760833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9B878E-BF28-46F8-A22C-622D2ABF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" t="591"/>
          <a:stretch/>
        </p:blipFill>
        <p:spPr>
          <a:xfrm>
            <a:off x="562690" y="791441"/>
            <a:ext cx="4614719" cy="37221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77E89F3-8E1E-4643-82F6-7749C7494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046" y="1891796"/>
            <a:ext cx="4614719" cy="37193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B322AE9-60DB-4F65-9A80-7C6E0B41294E}"/>
              </a:ext>
            </a:extLst>
          </p:cNvPr>
          <p:cNvSpPr txBox="1"/>
          <p:nvPr/>
        </p:nvSpPr>
        <p:spPr>
          <a:xfrm>
            <a:off x="5203406" y="1522464"/>
            <a:ext cx="1729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Labels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1DD760-C407-41E2-96F0-FF550C11F1F2}"/>
              </a:ext>
            </a:extLst>
          </p:cNvPr>
          <p:cNvSpPr txBox="1"/>
          <p:nvPr/>
        </p:nvSpPr>
        <p:spPr>
          <a:xfrm>
            <a:off x="3048000" y="422109"/>
            <a:ext cx="212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Training Image Set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A98C2D6-D100-448E-8201-F98ECC0B7D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6" r="2336"/>
          <a:stretch/>
        </p:blipFill>
        <p:spPr>
          <a:xfrm>
            <a:off x="4450080" y="2089500"/>
            <a:ext cx="1645920" cy="1645920"/>
          </a:xfrm>
          <a:prstGeom prst="ellips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410D75-B947-449F-BC04-66336DF22A86}"/>
              </a:ext>
            </a:extLst>
          </p:cNvPr>
          <p:cNvSpPr txBox="1"/>
          <p:nvPr/>
        </p:nvSpPr>
        <p:spPr>
          <a:xfrm>
            <a:off x="7309443" y="1568630"/>
            <a:ext cx="4772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.</a:t>
            </a:r>
            <a:r>
              <a:rPr lang="en-US" i="1" dirty="0" err="1"/>
              <a:t>geojson</a:t>
            </a:r>
            <a:r>
              <a:rPr lang="en-US" i="1" dirty="0"/>
              <a:t> </a:t>
            </a:r>
            <a:r>
              <a:rPr lang="en-US" dirty="0"/>
              <a:t>files stored strings (roads) as </a:t>
            </a:r>
          </a:p>
          <a:p>
            <a:r>
              <a:rPr lang="en-US" dirty="0"/>
              <a:t>ground truth.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D6FE0-B8B4-4B24-AACD-F7D8482EDEB0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6563" r="6563"/>
          <a:stretch/>
        </p:blipFill>
        <p:spPr>
          <a:xfrm>
            <a:off x="195715" y="3752849"/>
            <a:ext cx="1645920" cy="1645920"/>
          </a:xfrm>
          <a:prstGeom prst="ellips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9A4A91-CA7B-4B6D-A14E-6F2E508B4BC7}"/>
              </a:ext>
            </a:extLst>
          </p:cNvPr>
          <p:cNvSpPr txBox="1"/>
          <p:nvPr/>
        </p:nvSpPr>
        <p:spPr>
          <a:xfrm>
            <a:off x="7309443" y="422109"/>
            <a:ext cx="4772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.</a:t>
            </a:r>
            <a:r>
              <a:rPr lang="en-US" i="1" dirty="0" err="1"/>
              <a:t>tif</a:t>
            </a:r>
            <a:r>
              <a:rPr lang="en-US" i="1" dirty="0"/>
              <a:t> </a:t>
            </a:r>
            <a:r>
              <a:rPr lang="en-US" dirty="0"/>
              <a:t>files stored satellite images.</a:t>
            </a:r>
          </a:p>
        </p:txBody>
      </p:sp>
    </p:spTree>
    <p:extLst>
      <p:ext uri="{BB962C8B-B14F-4D97-AF65-F5344CB8AC3E}">
        <p14:creationId xmlns:p14="http://schemas.microsoft.com/office/powerpoint/2010/main" val="2535808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9FDE789-F772-413C-9BA9-6E1C551BB9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" t="591"/>
          <a:stretch/>
        </p:blipFill>
        <p:spPr>
          <a:xfrm>
            <a:off x="562690" y="791441"/>
            <a:ext cx="4614719" cy="37221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1F6BE4-4D6A-490E-9CF5-DA2F8F4C3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0" t="600" b="-1"/>
          <a:stretch/>
        </p:blipFill>
        <p:spPr>
          <a:xfrm>
            <a:off x="3621719" y="1896304"/>
            <a:ext cx="3311046" cy="41702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7EB00F-2C06-495A-9884-17EE5D2F2E0C}"/>
              </a:ext>
            </a:extLst>
          </p:cNvPr>
          <p:cNvSpPr txBox="1"/>
          <p:nvPr/>
        </p:nvSpPr>
        <p:spPr>
          <a:xfrm>
            <a:off x="3131128" y="422109"/>
            <a:ext cx="2046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Training Image Set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7A07B4-C166-4FD9-80A5-38B3CE52682A}"/>
              </a:ext>
            </a:extLst>
          </p:cNvPr>
          <p:cNvSpPr txBox="1"/>
          <p:nvPr/>
        </p:nvSpPr>
        <p:spPr>
          <a:xfrm>
            <a:off x="7419974" y="1431377"/>
            <a:ext cx="47720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each pan-sharpened Image: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1300 x 1300 pixels.</a:t>
            </a:r>
          </a:p>
          <a:p>
            <a:endParaRPr lang="en-US" dirty="0"/>
          </a:p>
          <a:p>
            <a:r>
              <a:rPr lang="en-US" dirty="0"/>
              <a:t>Each pixel has a spatial resolution of </a:t>
            </a:r>
          </a:p>
          <a:p>
            <a:r>
              <a:rPr lang="en-US" dirty="0"/>
              <a:t>0.31m x 0.31m.</a:t>
            </a:r>
          </a:p>
          <a:p>
            <a:endParaRPr lang="en-US" dirty="0"/>
          </a:p>
          <a:p>
            <a:r>
              <a:rPr lang="en-US" dirty="0"/>
              <a:t>Each tile is, therefore, 400m x 400m.</a:t>
            </a:r>
          </a:p>
          <a:p>
            <a:endParaRPr lang="en-US" dirty="0"/>
          </a:p>
          <a:p>
            <a:r>
              <a:rPr lang="en-US" dirty="0"/>
              <a:t>Bit depth is 48, so 16 bit for each band, and the value of a pixel in each band is from 0 to 65535. </a:t>
            </a:r>
          </a:p>
        </p:txBody>
      </p:sp>
    </p:spTree>
    <p:extLst>
      <p:ext uri="{BB962C8B-B14F-4D97-AF65-F5344CB8AC3E}">
        <p14:creationId xmlns:p14="http://schemas.microsoft.com/office/powerpoint/2010/main" val="2828765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76153F-6BAD-4A40-B5A2-0EB07875E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37DE85-9679-49D6-982E-9EACC6EA5B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" r="38003" b="25895"/>
          <a:stretch/>
        </p:blipFill>
        <p:spPr>
          <a:xfrm>
            <a:off x="0" y="2943225"/>
            <a:ext cx="1645920" cy="1645920"/>
          </a:xfrm>
          <a:prstGeom prst="ellips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318797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0F1142-72A3-4E0A-9B6E-DE6A87A52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" r="38003" b="25895"/>
          <a:stretch/>
        </p:blipFill>
        <p:spPr>
          <a:xfrm>
            <a:off x="0" y="2943225"/>
            <a:ext cx="1645920" cy="1645920"/>
          </a:xfrm>
          <a:prstGeom prst="ellips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099B0B-571E-4B0C-A080-865BB7BA9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3FB047-2AC4-4F07-B841-BD27A42051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" r="29844" b="10928"/>
          <a:stretch/>
        </p:blipFill>
        <p:spPr>
          <a:xfrm>
            <a:off x="0" y="2943225"/>
            <a:ext cx="1645920" cy="1645920"/>
          </a:xfrm>
          <a:prstGeom prst="ellips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BA5197-E0D1-45BA-844D-34ECBB6C7E0D}"/>
              </a:ext>
            </a:extLst>
          </p:cNvPr>
          <p:cNvSpPr txBox="1"/>
          <p:nvPr/>
        </p:nvSpPr>
        <p:spPr>
          <a:xfrm>
            <a:off x="0" y="6273225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Create Binary Masks</a:t>
            </a:r>
          </a:p>
        </p:txBody>
      </p:sp>
    </p:spTree>
    <p:extLst>
      <p:ext uri="{BB962C8B-B14F-4D97-AF65-F5344CB8AC3E}">
        <p14:creationId xmlns:p14="http://schemas.microsoft.com/office/powerpoint/2010/main" val="1026864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A5C5B8-8F15-4A3B-A103-80BB25D28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68" y="791441"/>
            <a:ext cx="4626841" cy="37264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7EB00F-2C06-495A-9884-17EE5D2F2E0C}"/>
              </a:ext>
            </a:extLst>
          </p:cNvPr>
          <p:cNvSpPr txBox="1"/>
          <p:nvPr/>
        </p:nvSpPr>
        <p:spPr>
          <a:xfrm>
            <a:off x="2390775" y="422109"/>
            <a:ext cx="278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Training Image Set (8-bit)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7A07B4-C166-4FD9-80A5-38B3CE52682A}"/>
              </a:ext>
            </a:extLst>
          </p:cNvPr>
          <p:cNvSpPr txBox="1"/>
          <p:nvPr/>
        </p:nvSpPr>
        <p:spPr>
          <a:xfrm>
            <a:off x="7419974" y="1431377"/>
            <a:ext cx="47720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Image </a:t>
            </a:r>
            <a:r>
              <a:rPr lang="en-US" b="1" dirty="0">
                <a:solidFill>
                  <a:srgbClr val="FF0000"/>
                </a:solidFill>
              </a:rPr>
              <a:t>Now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1300 x 1300 pixels.</a:t>
            </a:r>
          </a:p>
          <a:p>
            <a:endParaRPr lang="en-US" dirty="0"/>
          </a:p>
          <a:p>
            <a:r>
              <a:rPr lang="en-US" dirty="0"/>
              <a:t>Each pixel has a spatial resolution of </a:t>
            </a:r>
          </a:p>
          <a:p>
            <a:r>
              <a:rPr lang="en-US" dirty="0"/>
              <a:t>0.31m x 0.31m.</a:t>
            </a:r>
          </a:p>
          <a:p>
            <a:endParaRPr lang="en-US" dirty="0"/>
          </a:p>
          <a:p>
            <a:r>
              <a:rPr lang="en-US" dirty="0"/>
              <a:t>Each tile is, therefore, 400m x 400m.</a:t>
            </a:r>
          </a:p>
          <a:p>
            <a:endParaRPr lang="en-US" dirty="0"/>
          </a:p>
          <a:p>
            <a:r>
              <a:rPr lang="en-US" dirty="0"/>
              <a:t>Bit depth is </a:t>
            </a:r>
            <a:r>
              <a:rPr lang="en-US" b="1" dirty="0">
                <a:solidFill>
                  <a:srgbClr val="FF0000"/>
                </a:solidFill>
              </a:rPr>
              <a:t>24</a:t>
            </a:r>
            <a:r>
              <a:rPr lang="en-US" dirty="0"/>
              <a:t>, so </a:t>
            </a:r>
            <a:r>
              <a:rPr lang="en-US" b="1" dirty="0">
                <a:solidFill>
                  <a:srgbClr val="FF0000"/>
                </a:solidFill>
              </a:rPr>
              <a:t>8</a:t>
            </a:r>
            <a:r>
              <a:rPr lang="en-US" dirty="0"/>
              <a:t> bit for each band – </a:t>
            </a:r>
          </a:p>
          <a:p>
            <a:r>
              <a:rPr lang="en-US" dirty="0"/>
              <a:t>value of a pixel in each band is from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to </a:t>
            </a:r>
            <a:r>
              <a:rPr lang="en-US" b="1" dirty="0">
                <a:solidFill>
                  <a:srgbClr val="FF0000"/>
                </a:solidFill>
              </a:rPr>
              <a:t>255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20DFE-1ED6-4880-BEDD-7E77BB34B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19" y="1896303"/>
            <a:ext cx="3315524" cy="41702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4BB267-8845-46BB-ADD3-4340C7111E70}"/>
              </a:ext>
            </a:extLst>
          </p:cNvPr>
          <p:cNvSpPr txBox="1"/>
          <p:nvPr/>
        </p:nvSpPr>
        <p:spPr>
          <a:xfrm>
            <a:off x="0" y="6273225"/>
            <a:ext cx="6188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Create 8-Bit Images</a:t>
            </a:r>
          </a:p>
        </p:txBody>
      </p:sp>
    </p:spTree>
    <p:extLst>
      <p:ext uri="{BB962C8B-B14F-4D97-AF65-F5344CB8AC3E}">
        <p14:creationId xmlns:p14="http://schemas.microsoft.com/office/powerpoint/2010/main" val="1047365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362</TotalTime>
  <Words>552</Words>
  <Application>Microsoft Office PowerPoint</Application>
  <PresentationFormat>Widescreen</PresentationFormat>
  <Paragraphs>101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Retrieve Roads from Aerial Imagery Using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Tan, Jiamin</dc:creator>
  <cp:lastModifiedBy>Tan, Jiamin</cp:lastModifiedBy>
  <cp:revision>1</cp:revision>
  <dcterms:created xsi:type="dcterms:W3CDTF">2022-02-03T22:06:16Z</dcterms:created>
  <dcterms:modified xsi:type="dcterms:W3CDTF">2022-03-18T04:30:35Z</dcterms:modified>
</cp:coreProperties>
</file>

<file path=docProps/thumbnail.jpeg>
</file>